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unknown"/>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tags/tag6.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
  </p:notesMasterIdLst>
  <p:sldIdLst>
    <p:sldId id="277" r:id="rId2"/>
    <p:sldId id="258" r:id="rId3"/>
    <p:sldId id="278" r:id="rId4"/>
    <p:sldId id="260" r:id="rId5"/>
    <p:sldId id="261" r:id="rId6"/>
    <p:sldId id="263" r:id="rId7"/>
    <p:sldId id="264" r:id="rId8"/>
    <p:sldId id="265" r:id="rId9"/>
    <p:sldId id="296" r:id="rId10"/>
    <p:sldId id="280" r:id="rId11"/>
    <p:sldId id="270" r:id="rId12"/>
    <p:sldId id="297" r:id="rId13"/>
    <p:sldId id="304" r:id="rId14"/>
    <p:sldId id="27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CB6BBEF7-9717-4733-A929-535518E6EBF6}">
          <p14:sldIdLst>
            <p14:sldId id="277"/>
            <p14:sldId id="258"/>
          </p14:sldIdLst>
        </p14:section>
        <p14:section name="Author Your Presentation" id="{16378913-E5ED-4281-BAF5-F1F938CB0BED}">
          <p14:sldIdLst>
            <p14:sldId id="278"/>
            <p14:sldId id="260"/>
            <p14:sldId id="261"/>
          </p14:sldIdLst>
        </p14:section>
        <p14:section name="Enrich Your Presentation" id="{E2D565D1-BA5E-44E6-A40E-50A644912248}">
          <p14:sldIdLst>
            <p14:sldId id="263"/>
            <p14:sldId id="264"/>
            <p14:sldId id="265"/>
            <p14:sldId id="296"/>
            <p14:sldId id="280"/>
          </p14:sldIdLst>
        </p14:section>
        <p14:section name="Share Your Presentation" id="{71D59651-8EFA-4415-9623-98B4C4A8699C}">
          <p14:sldIdLst>
            <p14:sldId id="270"/>
            <p14:sldId id="297"/>
            <p14:sldId id="304"/>
          </p14:sldIdLst>
        </p14:section>
        <p14:section name="What's Your Message?" id="{3DAC647D-1BDE-4B25-A7F1-4DBC272CFF2F}">
          <p14:sldIdLst>
            <p14:sldId id="27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74" autoAdjust="0"/>
    <p:restoredTop sz="80464" autoAdjust="0"/>
  </p:normalViewPr>
  <p:slideViewPr>
    <p:cSldViewPr>
      <p:cViewPr varScale="1">
        <p:scale>
          <a:sx n="73" d="100"/>
          <a:sy n="73" d="100"/>
        </p:scale>
        <p:origin x="-1248" y="-104"/>
      </p:cViewPr>
      <p:guideLst>
        <p:guide orient="horz" pos="2160"/>
        <p:guide pos="2880"/>
      </p:guideLst>
    </p:cSldViewPr>
  </p:slideViewPr>
  <p:outlineViewPr>
    <p:cViewPr>
      <p:scale>
        <a:sx n="33" d="100"/>
        <a:sy n="33" d="100"/>
      </p:scale>
      <p:origin x="0" y="198"/>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830A1-3891-4B82-A120-081866556DA0}" type="datetimeFigureOut">
              <a:rPr lang="en-US" smtClean="0"/>
              <a:pPr/>
              <a:t>09/06/14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CC9574-A819-4FE4-99A7-1E27AD09ADC2}" type="slidenum">
              <a:rPr lang="en-US" smtClean="0"/>
              <a:pPr/>
              <a:t>‹#›</a:t>
            </a:fld>
            <a:endParaRPr lang="en-US" dirty="0"/>
          </a:p>
        </p:txBody>
      </p:sp>
    </p:spTree>
    <p:extLst>
      <p:ext uri="{BB962C8B-B14F-4D97-AF65-F5344CB8AC3E}">
        <p14:creationId xmlns:p14="http://schemas.microsoft.com/office/powerpoint/2010/main" val="3264173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presentation demonstrates the new capabilities of PowerPoint and it is best viewed in Slide Show. These slides are designed to give you great ideas for the presentations you’ll create in PowerPoint 2011!</a:t>
            </a:r>
          </a:p>
          <a:p>
            <a:endParaRPr lang="en-US" dirty="0" smtClean="0"/>
          </a:p>
          <a:p>
            <a:r>
              <a:rPr lang="en-US" sz="1200" kern="1200" dirty="0" smtClean="0">
                <a:solidFill>
                  <a:schemeClr val="tx1"/>
                </a:solidFill>
                <a:effectLst/>
                <a:latin typeface="+mn-lt"/>
                <a:ea typeface="+mn-ea"/>
                <a:cs typeface="+mn-cs"/>
              </a:rPr>
              <a:t>For more sample templates, click the File menu, and then click New From Template.  Under Templates, click Presentations.</a:t>
            </a:r>
            <a:endParaRPr lang="en-US" dirty="0" smtClean="0"/>
          </a:p>
        </p:txBody>
      </p:sp>
      <p:sp>
        <p:nvSpPr>
          <p:cNvPr id="4" name="Slide Number Placeholder 3"/>
          <p:cNvSpPr>
            <a:spLocks noGrp="1"/>
          </p:cNvSpPr>
          <p:nvPr>
            <p:ph type="sldNum" sz="quarter" idx="10"/>
          </p:nvPr>
        </p:nvSpPr>
        <p:spPr/>
        <p:txBody>
          <a:bodyPr/>
          <a:lstStyle/>
          <a:p>
            <a:fld id="{58CC9574-A819-4FE4-99A7-1E27AD09ADC2}"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11</a:t>
            </a:fld>
            <a:endParaRPr lang="en-US" dirty="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12</a:t>
            </a:fld>
            <a:endParaRPr lang="en-US" dirty="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87D77045-401A-4D5E-BFE3-54C21A8A6634}" type="slidenum">
              <a:rPr lang="en-US" smtClean="0">
                <a:solidFill>
                  <a:prstClr val="black"/>
                </a:solidFill>
              </a:rPr>
              <a:pPr/>
              <a:t>13</a:t>
            </a:fld>
            <a:endParaRPr lang="en-US" dirty="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14</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4</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6</a:t>
            </a:fld>
            <a:endParaRPr lang="en-U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7</a:t>
            </a:fld>
            <a:endParaRPr lang="en-US"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solidFill>
                  <a:prstClr val="black"/>
                </a:solidFill>
              </a:rPr>
              <a:pPr/>
              <a:t>8</a:t>
            </a:fld>
            <a:endParaRPr lang="en-US" dirty="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9</a:t>
            </a:fld>
            <a:endParaRPr lang="en-US"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jpe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 Id="rId3"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 Id="rId3" Type="http://schemas.openxmlformats.org/officeDocument/2006/relationships/image" Target="../media/image12.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09/06/14</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smtClean="0"/>
              <a:t>Click to edit Master subtitle style</a:t>
            </a:r>
            <a:endParaRPr lang="en-US" dirty="0"/>
          </a:p>
        </p:txBody>
      </p:sp>
      <p:sp>
        <p:nvSpPr>
          <p:cNvPr id="2" name="Title 1"/>
          <p:cNvSpPr>
            <a:spLocks noGrp="1"/>
          </p:cNvSpPr>
          <p:nvPr>
            <p:ph type="title"/>
          </p:nvPr>
        </p:nvSpPr>
        <p:spPr>
          <a:xfrm>
            <a:off x="106344" y="4114800"/>
            <a:ext cx="7315200" cy="914400"/>
          </a:xfrm>
        </p:spPr>
        <p:txBody>
          <a:bodyPr anchor="b" anchorCtr="0">
            <a:normAutofit/>
          </a:bodyPr>
          <a:lstStyle>
            <a:lvl1pPr marL="0" indent="0">
              <a:defRPr lang="en-US" sz="3600" b="1" kern="1200" baseline="0">
                <a:solidFill>
                  <a:schemeClr val="bg1"/>
                </a:solidFill>
                <a:latin typeface="Arial" pitchFamily="34" charset="0"/>
                <a:ea typeface="+mn-ea"/>
                <a:cs typeface="Arial" pitchFamily="34" charset="0"/>
              </a:defRPr>
            </a:lvl1pPr>
          </a:lstStyle>
          <a:p>
            <a:pPr marL="342900" lvl="0" indent="-342900" algn="l" defTabSz="914400" rtl="0" eaLnBrk="1" latinLnBrk="0" hangingPunct="1">
              <a:spcBef>
                <a:spcPct val="20000"/>
              </a:spcBef>
              <a:buFont typeface="Arial" pitchFamily="34" charset="0"/>
              <a:buNone/>
            </a:pPr>
            <a:r>
              <a:rPr lang="fr-CH" smtClean="0"/>
              <a:t>Click to edit Master title style</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xmlns:p14="http://schemas.microsoft.com/office/powerpoint/2010/mai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edia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09/06/14</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a:defRPr sz="1800" b="0" i="1">
                <a:solidFill>
                  <a:schemeClr val="bg1">
                    <a:lumMod val="85000"/>
                  </a:schemeClr>
                </a:solidFill>
                <a:latin typeface="Georgia" pitchFamily="18" charset="0"/>
              </a:defRPr>
            </a:lvl1pPr>
          </a:lstStyle>
          <a:p>
            <a:r>
              <a:rPr lang="fr-CH" smtClean="0"/>
              <a:t>Click to edit Master title style</a:t>
            </a:r>
            <a:endParaRPr lang="en-US" dirty="0"/>
          </a:p>
        </p:txBody>
      </p:sp>
      <p:sp>
        <p:nvSpPr>
          <p:cNvPr id="9" name="Media Placeholder 8"/>
          <p:cNvSpPr>
            <a:spLocks noGrp="1"/>
          </p:cNvSpPr>
          <p:nvPr>
            <p:ph type="media" sz="quarter" idx="13"/>
          </p:nvPr>
        </p:nvSpPr>
        <p:spPr>
          <a:xfrm>
            <a:off x="587022" y="838200"/>
            <a:ext cx="4873752" cy="3812822"/>
          </a:xfrm>
        </p:spPr>
        <p:txBody>
          <a:bodyPr/>
          <a:lstStyle>
            <a:lvl1pPr>
              <a:buNone/>
              <a:defRPr/>
            </a:lvl1pPr>
          </a:lstStyle>
          <a:p>
            <a:r>
              <a:rPr lang="fr-CH" smtClean="0"/>
              <a:t>Click icon to add media</a:t>
            </a:r>
            <a:endParaRPr lang="en-US" dirty="0"/>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a:buNone/>
              <a:defRPr sz="2400">
                <a:solidFill>
                  <a:schemeClr val="bg1"/>
                </a:solidFill>
              </a:defRPr>
            </a:lvl1pPr>
          </a:lstStyle>
          <a:p>
            <a:pPr lvl="0"/>
            <a:r>
              <a:rPr lang="fr-CH"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a:defRPr sz="1800" b="0" i="1">
                <a:solidFill>
                  <a:schemeClr val="bg1">
                    <a:lumMod val="85000"/>
                  </a:schemeClr>
                </a:solidFill>
                <a:latin typeface="Georgia" pitchFamily="18" charset="0"/>
              </a:defRPr>
            </a:lvl1pPr>
          </a:lstStyle>
          <a:p>
            <a:r>
              <a:rPr lang="fr-CH"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H" smtClean="0"/>
              <a:t>Drag picture to placeholder or click icon to add</a:t>
            </a:r>
            <a:endParaRPr lang="en-US" dirty="0"/>
          </a:p>
        </p:txBody>
      </p:sp>
      <p:sp>
        <p:nvSpPr>
          <p:cNvPr id="4" name="Text Placeholder 3"/>
          <p:cNvSpPr>
            <a:spLocks noGrp="1"/>
          </p:cNvSpPr>
          <p:nvPr>
            <p:ph type="body" sz="half" idx="2"/>
          </p:nvPr>
        </p:nvSpPr>
        <p:spPr>
          <a:xfrm>
            <a:off x="1792288" y="5562600"/>
            <a:ext cx="5486400" cy="60960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09/06/14</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Date Placeholder 3"/>
          <p:cNvSpPr>
            <a:spLocks noGrp="1"/>
          </p:cNvSpPr>
          <p:nvPr>
            <p:ph type="dt" sz="half" idx="10"/>
          </p:nvPr>
        </p:nvSpPr>
        <p:spPr/>
        <p:txBody>
          <a:bodyPr/>
          <a:lstStyle/>
          <a:p>
            <a:fld id="{A258050E-B668-4FA7-85AD-C750C80A6E9B}" type="datetimeFigureOut">
              <a:rPr lang="en-US" smtClean="0"/>
              <a:pPr/>
              <a:t>09/06/14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a:defRPr lang="en-US" sz="2800" b="1" kern="1200" baseline="0" dirty="0">
                <a:solidFill>
                  <a:schemeClr val="bg1"/>
                </a:solidFill>
                <a:latin typeface="+mn-lt"/>
                <a:ea typeface="+mn-ea"/>
                <a:cs typeface="+mn-cs"/>
              </a:defRPr>
            </a:lvl1pPr>
          </a:lstStyle>
          <a:p>
            <a:r>
              <a:rPr lang="en-US" dirty="0" smtClean="0"/>
              <a:t>    Click to edit Master title style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r>
              <a:rPr lang="fr-CH" smtClean="0"/>
              <a:t>Click to edit Master title style</a:t>
            </a:r>
            <a:endParaRPr lang="en-US" dirty="0"/>
          </a:p>
        </p:txBody>
      </p:sp>
      <p:sp>
        <p:nvSpPr>
          <p:cNvPr id="3" name="Vertical Text Placeholder 2"/>
          <p:cNvSpPr>
            <a:spLocks noGrp="1"/>
          </p:cNvSpPr>
          <p:nvPr>
            <p:ph type="body" orient="vert" idx="1"/>
          </p:nvPr>
        </p:nvSpPr>
        <p:spPr>
          <a:xfrm>
            <a:off x="457200" y="274638"/>
            <a:ext cx="5105400" cy="5851525"/>
          </a:xfrm>
        </p:spPr>
        <p:txBody>
          <a:bodyPr vert="eaVert"/>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09/06/14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Blank">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fld id="{2FF934E2-BBB6-4D34-BB01-078E9AA25260}" type="datetimeFigureOut">
              <a:rPr lang="en-US" smtClean="0"/>
              <a:pPr/>
              <a:t>09/06/14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820FCD-5F4C-4989-BE05-0A8208BCBC21}"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0" y="1992354"/>
            <a:ext cx="5867400" cy="1970046"/>
          </a:xfrm>
        </p:spPr>
        <p:txBody>
          <a:bodyPr anchor="ctr">
            <a:normAutofit/>
          </a:bodyPr>
          <a:lstStyle>
            <a:lvl1pPr algn="l">
              <a:defRPr sz="3000" b="1" cap="all"/>
            </a:lvl1pPr>
          </a:lstStyle>
          <a:p>
            <a:r>
              <a:rPr lang="fr-CH" smtClean="0"/>
              <a:t>Click to edit Master title style</a:t>
            </a:r>
            <a:endParaRPr lang="en-US" dirty="0"/>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H" smtClean="0"/>
              <a:t>Click to edit Master text styles</a:t>
            </a:r>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6600"/>
                </a:solidFill>
              </a:rPr>
              <a:t>           </a:t>
            </a:r>
            <a:endParaRPr lang="en-US" dirty="0">
              <a:solidFill>
                <a:srgbClr val="FF6600"/>
              </a:solidFill>
            </a:endParaRP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
        <p:nvSpPr>
          <p:cNvPr id="2" name="Title 1"/>
          <p:cNvSpPr>
            <a:spLocks noGrp="1"/>
          </p:cNvSpPr>
          <p:nvPr>
            <p:ph type="title"/>
          </p:nvPr>
        </p:nvSpPr>
        <p:spPr>
          <a:xfrm>
            <a:off x="436180" y="76200"/>
            <a:ext cx="8403020" cy="685800"/>
          </a:xfrm>
        </p:spPr>
        <p:txBody>
          <a:bodyPr anchor="ctr" anchorCtr="0">
            <a:normAutofit/>
          </a:bodyPr>
          <a:lstStyle>
            <a:lvl1pPr algn="l">
              <a:defRPr sz="3000" b="0">
                <a:solidFill>
                  <a:schemeClr val="tx1">
                    <a:lumMod val="85000"/>
                    <a:lumOff val="15000"/>
                  </a:schemeClr>
                </a:solidFill>
              </a:defRPr>
            </a:lvl1pPr>
          </a:lstStyle>
          <a:p>
            <a:r>
              <a:rPr lang="fr-CH"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dirty="0"/>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09/06/14</a:t>
            </a:fld>
            <a:endParaRPr lang="en-US" dirty="0"/>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mtClean="0"/>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09/06/14</a:t>
            </a:fld>
            <a:endParaRPr lang="en-US" dirty="0"/>
          </a:p>
        </p:txBody>
      </p:sp>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6" name="Content Placeholder 2"/>
          <p:cNvSpPr>
            <a:spLocks noGrp="1"/>
          </p:cNvSpPr>
          <p:nvPr>
            <p:ph idx="1"/>
          </p:nvPr>
        </p:nvSpPr>
        <p:spPr>
          <a:xfrm>
            <a:off x="457200" y="1600200"/>
            <a:ext cx="8229600" cy="4525963"/>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a:defRPr sz="2800">
                <a:solidFill>
                  <a:schemeClr val="bg1"/>
                </a:solidFill>
              </a:defRPr>
            </a:lvl1pPr>
          </a:lstStyle>
          <a:p>
            <a:r>
              <a:rPr lang="fr-CH" smtClean="0"/>
              <a:t>Click to edit Master title style</a:t>
            </a:r>
            <a:endParaRPr lang="en-US" dirty="0"/>
          </a:p>
        </p:txBody>
      </p:sp>
      <p:sp>
        <p:nvSpPr>
          <p:cNvPr id="3" name="Content Placeholder 2"/>
          <p:cNvSpPr>
            <a:spLocks noGrp="1"/>
          </p:cNvSpPr>
          <p:nvPr>
            <p:ph sz="half" idx="1"/>
          </p:nvPr>
        </p:nvSpPr>
        <p:spPr>
          <a:xfrm>
            <a:off x="457200" y="1676402"/>
            <a:ext cx="4038600" cy="3971455"/>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dirty="0"/>
          </a:p>
        </p:txBody>
      </p:sp>
      <p:sp>
        <p:nvSpPr>
          <p:cNvPr id="4" name="Content Placeholder 3"/>
          <p:cNvSpPr>
            <a:spLocks noGrp="1"/>
          </p:cNvSpPr>
          <p:nvPr>
            <p:ph sz="half" idx="2"/>
          </p:nvPr>
        </p:nvSpPr>
        <p:spPr>
          <a:xfrm>
            <a:off x="4648200" y="1676400"/>
            <a:ext cx="4038600" cy="3971454"/>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dirty="0"/>
          </a:p>
        </p:txBody>
      </p:sp>
      <p:sp>
        <p:nvSpPr>
          <p:cNvPr id="5" name="Date Placeholder 4"/>
          <p:cNvSpPr>
            <a:spLocks noGrp="1"/>
          </p:cNvSpPr>
          <p:nvPr>
            <p:ph type="dt" sz="half" idx="10"/>
          </p:nvPr>
        </p:nvSpPr>
        <p:spPr/>
        <p:txBody>
          <a:bodyPr/>
          <a:lstStyle/>
          <a:p>
            <a:fld id="{A258050E-B668-4FA7-85AD-C750C80A6E9B}" type="datetimeFigureOut">
              <a:rPr lang="en-US" smtClean="0"/>
              <a:pPr/>
              <a:t>09/06/14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09/06/14</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pic>
        <p:nvPicPr>
          <p:cNvPr id="6" name="Picture 5"/>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a:defRPr/>
            </a:lvl1pPr>
          </a:lstStyle>
          <a:p>
            <a:r>
              <a:rPr lang="fr-CH"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rPr lang="en-US" smtClean="0"/>
              <a:pPr/>
              <a:t>09/06/14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40D5ECE-8B49-45CD-BE81-EF81920D1969}" type="slidenum">
              <a:rPr lang="en-US" smtClean="0"/>
              <a:pPr/>
              <a:t>‹#›</a:t>
            </a:fld>
            <a:endParaRPr lang="en-US" dirty="0"/>
          </a:p>
        </p:txBody>
      </p:sp>
      <p:sp>
        <p:nvSpPr>
          <p:cNvPr id="6" name="Title 1"/>
          <p:cNvSpPr>
            <a:spLocks noGrp="1"/>
          </p:cNvSpPr>
          <p:nvPr>
            <p:ph type="title" hasCustomPrompt="1"/>
          </p:nvPr>
        </p:nvSpPr>
        <p:spPr>
          <a:xfrm>
            <a:off x="290400" y="3081000"/>
            <a:ext cx="86868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dirty="0" smtClean="0"/>
              <a:t>Click to edit Master Title Style</a:t>
            </a:r>
            <a:endParaRPr lang="en-US" dirty="0"/>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Text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09/06/14</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fr-CH" smtClean="0"/>
              <a:t>Click to edit Master title style</a:t>
            </a:r>
            <a:endParaRPr lang="en-US" dirty="0"/>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dirty="0" smtClean="0"/>
              <a:t>Click to edit Master subtitle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a:defRPr sz="2000" b="1"/>
            </a:lvl1pPr>
          </a:lstStyle>
          <a:p>
            <a:r>
              <a:rPr lang="fr-CH" smtClean="0"/>
              <a:t>Click to edit Master title style</a:t>
            </a:r>
            <a:endParaRPr lang="en-US" dirty="0"/>
          </a:p>
        </p:txBody>
      </p:sp>
      <p:sp>
        <p:nvSpPr>
          <p:cNvPr id="3" name="Content Placeholder 2"/>
          <p:cNvSpPr>
            <a:spLocks noGrp="1"/>
          </p:cNvSpPr>
          <p:nvPr>
            <p:ph idx="1"/>
          </p:nvPr>
        </p:nvSpPr>
        <p:spPr>
          <a:xfrm>
            <a:off x="3803650" y="609600"/>
            <a:ext cx="5111750" cy="5334000"/>
          </a:xfrm>
        </p:spPr>
        <p:txBody>
          <a:bodyPr/>
          <a:lstStyle>
            <a:lvl1pPr>
              <a:defRPr sz="28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dirty="0"/>
          </a:p>
        </p:txBody>
      </p:sp>
      <p:sp>
        <p:nvSpPr>
          <p:cNvPr id="4" name="Text Placeholder 3"/>
          <p:cNvSpPr>
            <a:spLocks noGrp="1"/>
          </p:cNvSpPr>
          <p:nvPr>
            <p:ph type="body" sz="half" idx="2"/>
          </p:nvPr>
        </p:nvSpPr>
        <p:spPr>
          <a:xfrm>
            <a:off x="228600" y="1435101"/>
            <a:ext cx="3008313" cy="3822699"/>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09/06/14</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print"/>
          <a:srcRect l="2599" r="5874" b="5262"/>
          <a:stretch/>
        </p:blipFill>
        <p:spPr>
          <a:xfrm>
            <a:off x="3530" y="5867400"/>
            <a:ext cx="9144000" cy="105369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H"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58050E-B668-4FA7-85AD-C750C80A6E9B}" type="datetimeFigureOut">
              <a:rPr lang="en-US" smtClean="0"/>
              <a:pPr/>
              <a:t>09/06/14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0D5ECE-8B49-45CD-BE81-EF81920D1969}" type="slidenum">
              <a:rPr lang="en-US" smtClean="0"/>
              <a:pPr/>
              <a:t>‹#›</a:t>
            </a:fld>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4" r:id="rId6"/>
    <p:sldLayoutId id="2147483655" r:id="rId7"/>
    <p:sldLayoutId id="2147483660" r:id="rId8"/>
    <p:sldLayoutId id="2147483656" r:id="rId9"/>
    <p:sldLayoutId id="2147483676" r:id="rId10"/>
    <p:sldLayoutId id="2147483657" r:id="rId11"/>
    <p:sldLayoutId id="2147483658" r:id="rId12"/>
    <p:sldLayoutId id="2147483659" r:id="rId13"/>
    <p:sldLayoutId id="2147483663" r:id="rId14"/>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jpeg"/><Relationship Id="rId6" Type="http://schemas.openxmlformats.org/officeDocument/2006/relationships/image" Target="../media/image31.png"/><Relationship Id="rId7" Type="http://schemas.openxmlformats.org/officeDocument/2006/relationships/image" Target="../media/image32.jpeg"/><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8.jpeg"/><Relationship Id="rId5" Type="http://schemas.openxmlformats.org/officeDocument/2006/relationships/image" Target="../media/image33.gif"/><Relationship Id="rId6" Type="http://schemas.openxmlformats.org/officeDocument/2006/relationships/image" Target="../media/image34.png"/><Relationship Id="rId7" Type="http://schemas.openxmlformats.org/officeDocument/2006/relationships/image" Target="../media/image35.png"/><Relationship Id="rId1" Type="http://schemas.openxmlformats.org/officeDocument/2006/relationships/tags" Target="../tags/tag5.xml"/><Relationship Id="rId2"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image" Target="../media/image2.jpe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jpeg"/><Relationship Id="rId8" Type="http://schemas.openxmlformats.org/officeDocument/2006/relationships/image" Target="../media/image6.jpeg"/><Relationship Id="rId1" Type="http://schemas.openxmlformats.org/officeDocument/2006/relationships/tags" Target="../tags/tag6.xml"/><Relationship Id="rId2"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14.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19.jpeg"/><Relationship Id="rId5" Type="http://schemas.openxmlformats.org/officeDocument/2006/relationships/image" Target="../media/image20.png"/><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png"/><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11.jpeg"/><Relationship Id="rId5" Type="http://schemas.openxmlformats.org/officeDocument/2006/relationships/image" Target="../media/image12.jpeg"/><Relationship Id="rId1" Type="http://schemas.openxmlformats.org/officeDocument/2006/relationships/tags" Target="../tags/tag2.xml"/><Relationship Id="rId2"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image" Target="../media/image17.jpeg"/><Relationship Id="rId5" Type="http://schemas.openxmlformats.org/officeDocument/2006/relationships/image" Target="../media/image23.jpeg"/><Relationship Id="rId6" Type="http://schemas.openxmlformats.org/officeDocument/2006/relationships/image" Target="../media/image24.png"/><Relationship Id="rId7" Type="http://schemas.openxmlformats.org/officeDocument/2006/relationships/image" Target="../media/image25.jpg"/><Relationship Id="rId8" Type="http://schemas.openxmlformats.org/officeDocument/2006/relationships/image" Target="../media/image26.jpg"/><Relationship Id="rId1" Type="http://schemas.openxmlformats.org/officeDocument/2006/relationships/tags" Target="../tags/tag3.xml"/><Relationship Id="rId2"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video" Target="../media/media1.mp4"/><Relationship Id="rId4" Type="http://schemas.openxmlformats.org/officeDocument/2006/relationships/slideLayout" Target="../slideLayouts/slideLayout5.xml"/><Relationship Id="rId5" Type="http://schemas.openxmlformats.org/officeDocument/2006/relationships/notesSlide" Target="../notesSlides/notesSlide9.xml"/><Relationship Id="rId6" Type="http://schemas.openxmlformats.org/officeDocument/2006/relationships/image" Target="../media/image10.jpeg"/><Relationship Id="rId7" Type="http://schemas.openxmlformats.org/officeDocument/2006/relationships/image" Target="../media/image27.png"/><Relationship Id="rId1" Type="http://schemas.openxmlformats.org/officeDocument/2006/relationships/tags" Target="../tags/tag4.xml"/><Relationship Id="rId2" Type="http://schemas.microsoft.com/office/2007/relationships/media" Target="../media/media1.mp4"/></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3733800" y="1316420"/>
            <a:ext cx="4953000" cy="1416269"/>
          </a:xfrm>
        </p:spPr>
        <p:txBody>
          <a:bodyPr>
            <a:normAutofit/>
          </a:bodyPr>
          <a:lstStyle/>
          <a:p>
            <a:r>
              <a:rPr lang="en-US" dirty="0" smtClean="0"/>
              <a:t>a tour of new features</a:t>
            </a:r>
          </a:p>
        </p:txBody>
      </p:sp>
      <p:sp>
        <p:nvSpPr>
          <p:cNvPr id="5" name="Title 4"/>
          <p:cNvSpPr>
            <a:spLocks noGrp="1"/>
          </p:cNvSpPr>
          <p:nvPr>
            <p:ph type="title"/>
          </p:nvPr>
        </p:nvSpPr>
        <p:spPr>
          <a:xfrm>
            <a:off x="228600" y="3048000"/>
            <a:ext cx="7239000" cy="1828800"/>
          </a:xfrm>
        </p:spPr>
        <p:txBody>
          <a:bodyPr>
            <a:normAutofit/>
          </a:bodyPr>
          <a:lstStyle/>
          <a:p>
            <a:pPr algn="l"/>
            <a:r>
              <a:rPr lang="en-US" sz="2400" b="0" dirty="0">
                <a:solidFill>
                  <a:srgbClr val="7BCF27"/>
                </a:solidFill>
                <a:latin typeface="Calibri" pitchFamily="34" charset="0"/>
              </a:rPr>
              <a:t>introducing</a:t>
            </a:r>
            <a:r>
              <a:rPr lang="en-US" sz="2400" b="0" dirty="0">
                <a:solidFill>
                  <a:srgbClr val="262626"/>
                </a:solidFill>
              </a:rPr>
              <a:t/>
            </a:r>
            <a:br>
              <a:rPr lang="en-US" sz="2400" b="0" dirty="0">
                <a:solidFill>
                  <a:srgbClr val="262626"/>
                </a:solidFill>
              </a:rPr>
            </a:br>
            <a:r>
              <a:rPr lang="en-US" sz="5600" b="0" dirty="0">
                <a:solidFill>
                  <a:prstClr val="white"/>
                </a:solidFill>
              </a:rPr>
              <a:t>POWERPOINT</a:t>
            </a:r>
            <a:endParaRPr lang="en-US" sz="5600" b="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3124200"/>
            <a:ext cx="7086600" cy="1447800"/>
          </a:xfrm>
        </p:spPr>
        <p:txBody>
          <a:bodyPr>
            <a:normAutofit fontScale="90000"/>
          </a:bodyPr>
          <a:lstStyle/>
          <a:p>
            <a:pPr lvl="0">
              <a:spcBef>
                <a:spcPts val="0"/>
              </a:spcBef>
            </a:pPr>
            <a:r>
              <a:rPr lang="en-US" sz="2200" dirty="0" smtClean="0">
                <a:solidFill>
                  <a:prstClr val="white"/>
                </a:solidFill>
              </a:rPr>
              <a:t>What about the </a:t>
            </a:r>
            <a:r>
              <a:rPr lang="en-US" sz="4400" b="1" spc="70" dirty="0" smtClean="0">
                <a:solidFill>
                  <a:prstClr val="white"/>
                </a:solidFill>
              </a:rPr>
              <a:t>beautiful transitions </a:t>
            </a:r>
            <a:r>
              <a:rPr lang="en-US" sz="2200" dirty="0" smtClean="0">
                <a:solidFill>
                  <a:prstClr val="white"/>
                </a:solidFill>
              </a:rPr>
              <a:t>you’ve been seeing?</a:t>
            </a:r>
            <a:r>
              <a:rPr lang="en-US" sz="2000" dirty="0">
                <a:solidFill>
                  <a:prstClr val="white"/>
                </a:solidFill>
              </a:rPr>
              <a:t/>
            </a:r>
            <a:br>
              <a:rPr lang="en-US" sz="2000" dirty="0">
                <a:solidFill>
                  <a:prstClr val="white"/>
                </a:solidFill>
              </a:rPr>
            </a:br>
            <a:endParaRPr lang="en-US" dirty="0"/>
          </a:p>
        </p:txBody>
      </p:sp>
      <p:sp>
        <p:nvSpPr>
          <p:cNvPr id="3" name="Text Placeholder 2"/>
          <p:cNvSpPr>
            <a:spLocks noGrp="1"/>
          </p:cNvSpPr>
          <p:nvPr>
            <p:ph type="body" sz="quarter" idx="14"/>
          </p:nvPr>
        </p:nvSpPr>
        <p:spPr>
          <a:xfrm>
            <a:off x="2057400" y="685800"/>
            <a:ext cx="7086600" cy="381000"/>
          </a:xfrm>
        </p:spPr>
        <p:txBody>
          <a:bodyPr/>
          <a:lstStyle/>
          <a:p>
            <a:r>
              <a:rPr lang="en-US" dirty="0">
                <a:solidFill>
                  <a:prstClr val="white">
                    <a:lumMod val="65000"/>
                  </a:prstClr>
                </a:solidFill>
              </a:rPr>
              <a:t>Exciting new transitions</a:t>
            </a:r>
          </a:p>
          <a:p>
            <a:endParaRPr lang="en-US" dirty="0"/>
          </a:p>
        </p:txBody>
      </p:sp>
      <p:sp>
        <p:nvSpPr>
          <p:cNvPr id="4" name="TextBox 3"/>
          <p:cNvSpPr txBox="1"/>
          <p:nvPr/>
        </p:nvSpPr>
        <p:spPr>
          <a:xfrm>
            <a:off x="1828800" y="4572000"/>
            <a:ext cx="5274528" cy="369332"/>
          </a:xfrm>
          <a:prstGeom prst="rect">
            <a:avLst/>
          </a:prstGeom>
          <a:noFill/>
        </p:spPr>
        <p:txBody>
          <a:bodyPr wrap="square" rtlCol="0">
            <a:normAutofit/>
          </a:bodyPr>
          <a:lstStyle/>
          <a:p>
            <a:pPr algn="r"/>
            <a:r>
              <a:rPr lang="en-US" dirty="0" smtClean="0">
                <a:solidFill>
                  <a:prstClr val="white"/>
                </a:solidFill>
              </a:rPr>
              <a:t>They are new too.</a:t>
            </a:r>
            <a:endParaRPr lang="en-US" dirty="0">
              <a:solidFill>
                <a:prstClr val="white"/>
              </a:solidFill>
            </a:endParaRPr>
          </a:p>
        </p:txBody>
      </p:sp>
    </p:spTree>
  </p:cSld>
  <p:clrMapOvr>
    <a:masterClrMapping/>
  </p:clrMapOvr>
  <mc:AlternateContent xmlns:mc="http://schemas.openxmlformats.org/markup-compatibility/2006" xmlns:p14="http://schemas.microsoft.com/office/powerpoint/2010/main">
    <mc:Choice Requires="p14">
      <p:transition spd="slow" p14:dur="2500">
        <p14:vortex/>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Oval 2"/>
          <p:cNvSpPr/>
          <p:nvPr/>
        </p:nvSpPr>
        <p:spPr>
          <a:xfrm>
            <a:off x="762000" y="1946209"/>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p>
        </p:txBody>
      </p:sp>
      <p:sp>
        <p:nvSpPr>
          <p:cNvPr id="6" name="Oval 5"/>
          <p:cNvSpPr/>
          <p:nvPr/>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13" name="TextBox 12"/>
          <p:cNvSpPr txBox="1"/>
          <p:nvPr/>
        </p:nvSpPr>
        <p:spPr>
          <a:xfrm>
            <a:off x="1157868" y="1592766"/>
            <a:ext cx="1219200" cy="2708434"/>
          </a:xfrm>
          <a:prstGeom prst="rect">
            <a:avLst/>
          </a:prstGeom>
          <a:noFill/>
        </p:spPr>
        <p:txBody>
          <a:bodyPr wrap="square" rtlCol="0">
            <a:spAutoFit/>
          </a:bodyPr>
          <a:lstStyle/>
          <a:p>
            <a:r>
              <a:rPr lang="en-US" sz="17000" b="1" dirty="0" smtClean="0">
                <a:solidFill>
                  <a:srgbClr val="65B131">
                    <a:alpha val="64000"/>
                  </a:srgbClr>
                </a:solidFill>
                <a:cs typeface="Arial" pitchFamily="34" charset="0"/>
              </a:rPr>
              <a:t>3</a:t>
            </a:r>
            <a:endParaRPr lang="en-US" sz="17000" b="1" dirty="0">
              <a:solidFill>
                <a:srgbClr val="65B131">
                  <a:alpha val="64000"/>
                </a:srgbClr>
              </a:solidFill>
              <a:cs typeface="Arial" pitchFamily="34" charset="0"/>
            </a:endParaRPr>
          </a:p>
        </p:txBody>
      </p:sp>
      <p:sp>
        <p:nvSpPr>
          <p:cNvPr id="8" name="Title 7"/>
          <p:cNvSpPr>
            <a:spLocks noGrp="1"/>
          </p:cNvSpPr>
          <p:nvPr>
            <p:ph type="title"/>
          </p:nvPr>
        </p:nvSpPr>
        <p:spPr/>
        <p:txBody>
          <a:bodyPr>
            <a:noAutofit/>
          </a:bodyPr>
          <a:lstStyle/>
          <a:p>
            <a:pPr lvl="0">
              <a:spcBef>
                <a:spcPts val="0"/>
              </a:spcBef>
            </a:pPr>
            <a:r>
              <a:rPr lang="en-US" sz="4000" cap="none" dirty="0" smtClean="0">
                <a:solidFill>
                  <a:prstClr val="black">
                    <a:lumMod val="85000"/>
                    <a:lumOff val="15000"/>
                  </a:prstClr>
                </a:solidFill>
                <a:ea typeface="+mn-ea"/>
                <a:cs typeface="+mn-cs"/>
              </a:rPr>
              <a:t>Share </a:t>
            </a:r>
            <a:r>
              <a:rPr lang="en-US" sz="4000" b="0" cap="none" dirty="0" smtClean="0">
                <a:solidFill>
                  <a:prstClr val="black">
                    <a:lumMod val="50000"/>
                    <a:lumOff val="50000"/>
                  </a:prstClr>
                </a:solidFill>
                <a:ea typeface="+mn-ea"/>
                <a:cs typeface="+mn-cs"/>
              </a:rPr>
              <a:t>Your </a:t>
            </a:r>
            <a:r>
              <a:rPr lang="en-US" sz="4000" b="0" cap="none" dirty="0">
                <a:solidFill>
                  <a:prstClr val="black">
                    <a:lumMod val="50000"/>
                    <a:lumOff val="50000"/>
                  </a:prstClr>
                </a:solidFill>
                <a:ea typeface="+mn-ea"/>
                <a:cs typeface="+mn-cs"/>
              </a:rPr>
              <a:t>Presentation</a:t>
            </a:r>
            <a:endParaRPr lang="en-US" sz="2800" dirty="0"/>
          </a:p>
        </p:txBody>
      </p:sp>
      <p:sp>
        <p:nvSpPr>
          <p:cNvPr id="9" name="Text Placeholder 8"/>
          <p:cNvSpPr>
            <a:spLocks noGrp="1"/>
          </p:cNvSpPr>
          <p:nvPr>
            <p:ph type="body" idx="1"/>
          </p:nvPr>
        </p:nvSpPr>
        <p:spPr/>
        <p:txBody>
          <a:bodyPr vert="horz" lIns="91440" tIns="45720" rIns="91440" bIns="45720" rtlCol="0" anchor="b">
            <a:normAutofit/>
          </a:bodyPr>
          <a:lstStyle/>
          <a:p>
            <a:pPr lvl="0">
              <a:spcBef>
                <a:spcPts val="0"/>
              </a:spcBef>
            </a:pPr>
            <a:r>
              <a:rPr lang="en-US" sz="1700" b="1" dirty="0">
                <a:solidFill>
                  <a:prstClr val="black">
                    <a:lumMod val="75000"/>
                    <a:lumOff val="25000"/>
                  </a:prstClr>
                </a:solidFill>
              </a:rPr>
              <a:t>View your slides from anywhere!</a:t>
            </a:r>
          </a:p>
        </p:txBody>
      </p:sp>
    </p:spTree>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420030" y="4203427"/>
            <a:ext cx="4953000" cy="2654573"/>
          </a:xfrm>
          <a:prstGeom prst="rect">
            <a:avLst/>
          </a:prstGeom>
          <a:noFill/>
        </p:spPr>
        <p:txBody>
          <a:bodyPr wrap="square" rtlCol="0">
            <a:normAutofit/>
          </a:bodyPr>
          <a:lstStyle/>
          <a:p>
            <a:pPr>
              <a:spcBef>
                <a:spcPts val="100"/>
              </a:spcBef>
            </a:pPr>
            <a:r>
              <a:rPr lang="en-US" sz="2000" dirty="0" smtClean="0">
                <a:solidFill>
                  <a:prstClr val="white"/>
                </a:solidFill>
              </a:rPr>
              <a:t>Simultaneous edits on one single document. No more waiting your turn or managing multiple versions. </a:t>
            </a:r>
          </a:p>
          <a:p>
            <a:pPr>
              <a:spcBef>
                <a:spcPts val="100"/>
              </a:spcBef>
            </a:pPr>
            <a:endParaRPr lang="en-US" sz="2000" dirty="0" smtClean="0">
              <a:solidFill>
                <a:prstClr val="white"/>
              </a:solidFill>
            </a:endParaRPr>
          </a:p>
          <a:p>
            <a:pPr>
              <a:spcBef>
                <a:spcPts val="100"/>
              </a:spcBef>
            </a:pPr>
            <a:r>
              <a:rPr lang="en-US" sz="2000" dirty="0" smtClean="0">
                <a:solidFill>
                  <a:prstClr val="white"/>
                </a:solidFill>
              </a:rPr>
              <a:t>It’s about team work, and </a:t>
            </a:r>
            <a:r>
              <a:rPr lang="en-US" sz="2000" b="1" dirty="0" smtClean="0">
                <a:solidFill>
                  <a:srgbClr val="68CBFC"/>
                </a:solidFill>
              </a:rPr>
              <a:t>co-authoring</a:t>
            </a:r>
            <a:r>
              <a:rPr lang="en-US" sz="2000" b="1" dirty="0" smtClean="0">
                <a:solidFill>
                  <a:prstClr val="white"/>
                </a:solidFill>
              </a:rPr>
              <a:t> </a:t>
            </a:r>
            <a:r>
              <a:rPr lang="en-US" sz="2000" dirty="0" smtClean="0">
                <a:solidFill>
                  <a:prstClr val="white"/>
                </a:solidFill>
              </a:rPr>
              <a:t>will get you there. </a:t>
            </a:r>
          </a:p>
          <a:p>
            <a:pPr>
              <a:spcBef>
                <a:spcPts val="100"/>
              </a:spcBef>
            </a:pPr>
            <a:endParaRPr lang="en-US" sz="2000" dirty="0" smtClean="0">
              <a:solidFill>
                <a:prstClr val="white"/>
              </a:solidFill>
            </a:endParaRPr>
          </a:p>
          <a:p>
            <a:endParaRPr lang="en-US" sz="2400" dirty="0">
              <a:solidFill>
                <a:prstClr val="black"/>
              </a:solidFill>
            </a:endParaRPr>
          </a:p>
        </p:txBody>
      </p:sp>
      <p:sp>
        <p:nvSpPr>
          <p:cNvPr id="5" name="TextBox 4"/>
          <p:cNvSpPr txBox="1"/>
          <p:nvPr/>
        </p:nvSpPr>
        <p:spPr>
          <a:xfrm>
            <a:off x="399588" y="1524000"/>
            <a:ext cx="4648200" cy="2369641"/>
          </a:xfrm>
          <a:prstGeom prst="rect">
            <a:avLst/>
          </a:prstGeom>
          <a:noFill/>
        </p:spPr>
        <p:txBody>
          <a:bodyPr wrap="square" rtlCol="0" anchor="b">
            <a:normAutofit/>
          </a:bodyPr>
          <a:lstStyle/>
          <a:p>
            <a:r>
              <a:rPr lang="en-US" sz="4400" b="1" dirty="0" smtClean="0">
                <a:solidFill>
                  <a:srgbClr val="7BCF27"/>
                </a:solidFill>
              </a:rPr>
              <a:t>Collaboration</a:t>
            </a:r>
            <a:endParaRPr lang="en-US" sz="4400" b="1" dirty="0">
              <a:solidFill>
                <a:srgbClr val="7BCF27"/>
              </a:solidFill>
            </a:endParaRPr>
          </a:p>
        </p:txBody>
      </p:sp>
      <p:pic>
        <p:nvPicPr>
          <p:cNvPr id="12" name="Picture 11"/>
          <p:cNvPicPr>
            <a:picLocks noChangeAspect="1"/>
          </p:cNvPicPr>
          <p:nvPr/>
        </p:nvPicPr>
        <p:blipFill>
          <a:blip r:embed="rId4" cstate="print"/>
          <a:stretch>
            <a:fillRect/>
          </a:stretch>
        </p:blipFill>
        <p:spPr>
          <a:xfrm rot="198018">
            <a:off x="7834024" y="2845970"/>
            <a:ext cx="1031813" cy="2283364"/>
          </a:xfrm>
          <a:prstGeom prst="rect">
            <a:avLst/>
          </a:prstGeom>
        </p:spPr>
      </p:pic>
      <p:pic>
        <p:nvPicPr>
          <p:cNvPr id="16" name="Picture 15"/>
          <p:cNvPicPr>
            <a:picLocks noChangeAspect="1"/>
          </p:cNvPicPr>
          <p:nvPr/>
        </p:nvPicPr>
        <p:blipFill>
          <a:blip r:embed="rId5" cstate="print"/>
          <a:stretch>
            <a:fillRect/>
          </a:stretch>
        </p:blipFill>
        <p:spPr>
          <a:xfrm>
            <a:off x="7416882" y="267512"/>
            <a:ext cx="1584446" cy="2438400"/>
          </a:xfrm>
          <a:prstGeom prst="rect">
            <a:avLst/>
          </a:prstGeom>
        </p:spPr>
      </p:pic>
      <p:pic>
        <p:nvPicPr>
          <p:cNvPr id="17" name="Picture 16"/>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867400" y="3276956"/>
            <a:ext cx="1430013" cy="1523644"/>
          </a:xfrm>
          <a:prstGeom prst="rect">
            <a:avLst/>
          </a:prstGeom>
        </p:spPr>
      </p:pic>
      <p:pic>
        <p:nvPicPr>
          <p:cNvPr id="18" name="Picture 17"/>
          <p:cNvPicPr>
            <a:picLocks noChangeAspect="1"/>
          </p:cNvPicPr>
          <p:nvPr/>
        </p:nvPicPr>
        <p:blipFill>
          <a:blip r:embed="rId7" cstate="print"/>
          <a:stretch>
            <a:fillRect/>
          </a:stretch>
        </p:blipFill>
        <p:spPr>
          <a:xfrm>
            <a:off x="6110596" y="356541"/>
            <a:ext cx="828109" cy="2133600"/>
          </a:xfrm>
          <a:prstGeom prst="rect">
            <a:avLst/>
          </a:prstGeom>
        </p:spPr>
      </p:pic>
      <p:sp>
        <p:nvSpPr>
          <p:cNvPr id="19" name="Left-Right Arrow 18"/>
          <p:cNvSpPr/>
          <p:nvPr/>
        </p:nvSpPr>
        <p:spPr>
          <a:xfrm rot="5400000">
            <a:off x="6208854" y="2544283"/>
            <a:ext cx="685800" cy="425116"/>
          </a:xfrm>
          <a:prstGeom prst="lef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Left-Right Arrow 19"/>
          <p:cNvSpPr/>
          <p:nvPr/>
        </p:nvSpPr>
        <p:spPr>
          <a:xfrm rot="10800000">
            <a:off x="7298752" y="3868422"/>
            <a:ext cx="685800" cy="425116"/>
          </a:xfrm>
          <a:prstGeom prst="lef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Left-Right Arrow 20"/>
          <p:cNvSpPr/>
          <p:nvPr/>
        </p:nvSpPr>
        <p:spPr>
          <a:xfrm rot="7846803">
            <a:off x="7097263" y="2788412"/>
            <a:ext cx="819804" cy="425116"/>
          </a:xfrm>
          <a:prstGeom prst="lef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Oval 21"/>
          <p:cNvSpPr/>
          <p:nvPr/>
        </p:nvSpPr>
        <p:spPr>
          <a:xfrm>
            <a:off x="6462818" y="2490141"/>
            <a:ext cx="182880" cy="18288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6488050" y="3994685"/>
            <a:ext cx="182880" cy="1828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p:cNvSpPr/>
          <p:nvPr/>
        </p:nvSpPr>
        <p:spPr>
          <a:xfrm>
            <a:off x="6488050" y="3993389"/>
            <a:ext cx="182880" cy="18288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p:cNvSpPr/>
          <p:nvPr/>
        </p:nvSpPr>
        <p:spPr>
          <a:xfrm>
            <a:off x="7729263" y="3990307"/>
            <a:ext cx="182880" cy="1828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6485609" y="3995654"/>
            <a:ext cx="182880" cy="1828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p:cNvSpPr/>
          <p:nvPr/>
        </p:nvSpPr>
        <p:spPr>
          <a:xfrm>
            <a:off x="6483258" y="3993797"/>
            <a:ext cx="182880" cy="1828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par>
                                <p:cTn id="8" presetID="10" presetClass="entr" presetSubtype="0" fill="hold" nodeType="withEffect">
                                  <p:stCondLst>
                                    <p:cond delay="5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750"/>
                                        <p:tgtEl>
                                          <p:spTgt spid="16"/>
                                        </p:tgtEl>
                                      </p:cBhvr>
                                    </p:animEffect>
                                  </p:childTnLst>
                                </p:cTn>
                              </p:par>
                              <p:par>
                                <p:cTn id="11" presetID="10" presetClass="entr" presetSubtype="0" fill="hold" nodeType="withEffect">
                                  <p:stCondLst>
                                    <p:cond delay="5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750"/>
                                        <p:tgtEl>
                                          <p:spTgt spid="12"/>
                                        </p:tgtEl>
                                      </p:cBhvr>
                                    </p:animEffect>
                                  </p:childTnLst>
                                </p:cTn>
                              </p:par>
                            </p:childTnLst>
                          </p:cTn>
                        </p:par>
                        <p:par>
                          <p:cTn id="14" fill="hold">
                            <p:stCondLst>
                              <p:cond delay="1500"/>
                            </p:stCondLst>
                            <p:childTnLst>
                              <p:par>
                                <p:cTn id="15" presetID="26" presetClass="emph" presetSubtype="0" fill="hold" nodeType="afterEffect">
                                  <p:stCondLst>
                                    <p:cond delay="0"/>
                                  </p:stCondLst>
                                  <p:childTnLst>
                                    <p:animEffect transition="out" filter="fade">
                                      <p:cBhvr>
                                        <p:cTn id="16" dur="750" tmFilter="0, 0; .2, .5; .8, .5; 1, 0"/>
                                        <p:tgtEl>
                                          <p:spTgt spid="17"/>
                                        </p:tgtEl>
                                      </p:cBhvr>
                                    </p:animEffect>
                                    <p:animScale>
                                      <p:cBhvr>
                                        <p:cTn id="17" dur="375" autoRev="1" fill="hold"/>
                                        <p:tgtEl>
                                          <p:spTgt spid="17"/>
                                        </p:tgtEl>
                                      </p:cBhvr>
                                      <p:by x="105000" y="105000"/>
                                    </p:animScale>
                                  </p:childTnLst>
                                </p:cTn>
                              </p:par>
                              <p:par>
                                <p:cTn id="18" presetID="16" presetClass="entr" presetSubtype="37"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outVertical)">
                                      <p:cBhvr>
                                        <p:cTn id="20" dur="500"/>
                                        <p:tgtEl>
                                          <p:spTgt spid="20"/>
                                        </p:tgtEl>
                                      </p:cBhvr>
                                    </p:animEffect>
                                  </p:childTnLst>
                                </p:cTn>
                              </p:par>
                              <p:par>
                                <p:cTn id="21" presetID="16" presetClass="entr" presetSubtype="42"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outHorizontal)">
                                      <p:cBhvr>
                                        <p:cTn id="23" dur="500"/>
                                        <p:tgtEl>
                                          <p:spTgt spid="19"/>
                                        </p:tgtEl>
                                      </p:cBhvr>
                                    </p:animEffect>
                                  </p:childTnLst>
                                </p:cTn>
                              </p:par>
                              <p:par>
                                <p:cTn id="24" presetID="16" presetClass="entr" presetSubtype="37"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outVertical)">
                                      <p:cBhvr>
                                        <p:cTn id="26" dur="500"/>
                                        <p:tgtEl>
                                          <p:spTgt spid="21"/>
                                        </p:tgtEl>
                                      </p:cBhvr>
                                    </p:animEffect>
                                  </p:childTnLst>
                                </p:cTn>
                              </p:par>
                            </p:childTnLst>
                          </p:cTn>
                        </p:par>
                        <p:par>
                          <p:cTn id="27" fill="hold">
                            <p:stCondLst>
                              <p:cond delay="2250"/>
                            </p:stCondLst>
                            <p:childTnLst>
                              <p:par>
                                <p:cTn id="28" presetID="10" presetClass="entr" presetSubtype="0" fill="hold" grpId="1"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par>
                          <p:cTn id="31" fill="hold">
                            <p:stCondLst>
                              <p:cond delay="2750"/>
                            </p:stCondLst>
                            <p:childTnLst>
                              <p:par>
                                <p:cTn id="32" presetID="42" presetClass="path" presetSubtype="0" accel="50000" decel="50000" fill="hold" grpId="0" nodeType="afterEffect">
                                  <p:stCondLst>
                                    <p:cond delay="0"/>
                                  </p:stCondLst>
                                  <p:childTnLst>
                                    <p:animMotion origin="layout" path="M 0.00017 0.00023 L 0.00278 0.22037 " pathEditMode="relative" rAng="0" ptsTypes="AA">
                                      <p:cBhvr>
                                        <p:cTn id="33" dur="1500" fill="hold"/>
                                        <p:tgtEl>
                                          <p:spTgt spid="22"/>
                                        </p:tgtEl>
                                        <p:attrNameLst>
                                          <p:attrName>ppt_x</p:attrName>
                                          <p:attrName>ppt_y</p:attrName>
                                        </p:attrNameLst>
                                      </p:cBhvr>
                                      <p:rCtr x="1" y="110"/>
                                    </p:animMotion>
                                  </p:childTnLst>
                                  <p:subTnLst>
                                    <p:set>
                                      <p:cBhvr override="childStyle">
                                        <p:cTn dur="1" fill="hold" display="0" masterRel="sameClick" afterEffect="1">
                                          <p:stCondLst>
                                            <p:cond evt="end" delay="0">
                                              <p:tn val="32"/>
                                            </p:cond>
                                          </p:stCondLst>
                                        </p:cTn>
                                        <p:tgtEl>
                                          <p:spTgt spid="22"/>
                                        </p:tgtEl>
                                        <p:attrNameLst>
                                          <p:attrName>style.visibility</p:attrName>
                                        </p:attrNameLst>
                                      </p:cBhvr>
                                      <p:to>
                                        <p:strVal val="hidden"/>
                                      </p:to>
                                    </p:set>
                                  </p:subTnLst>
                                </p:cTn>
                              </p:par>
                            </p:childTnLst>
                          </p:cTn>
                        </p:par>
                        <p:par>
                          <p:cTn id="34" fill="hold">
                            <p:stCondLst>
                              <p:cond delay="4250"/>
                            </p:stCondLst>
                            <p:childTnLst>
                              <p:par>
                                <p:cTn id="35" presetID="10" presetClass="exit" presetSubtype="0" fill="hold" grpId="2" nodeType="afterEffect">
                                  <p:stCondLst>
                                    <p:cond delay="0"/>
                                  </p:stCondLst>
                                  <p:childTnLst>
                                    <p:animEffect transition="out" filter="fade">
                                      <p:cBhvr>
                                        <p:cTn id="36" dur="500"/>
                                        <p:tgtEl>
                                          <p:spTgt spid="22"/>
                                        </p:tgtEl>
                                      </p:cBhvr>
                                    </p:animEffect>
                                    <p:set>
                                      <p:cBhvr>
                                        <p:cTn id="37" dur="1" fill="hold">
                                          <p:stCondLst>
                                            <p:cond delay="499"/>
                                          </p:stCondLst>
                                        </p:cTn>
                                        <p:tgtEl>
                                          <p:spTgt spid="22"/>
                                        </p:tgtEl>
                                        <p:attrNameLst>
                                          <p:attrName>style.visibility</p:attrName>
                                        </p:attrNameLst>
                                      </p:cBhvr>
                                      <p:to>
                                        <p:strVal val="hidden"/>
                                      </p:to>
                                    </p:set>
                                  </p:childTnLst>
                                </p:cTn>
                              </p:par>
                              <p:par>
                                <p:cTn id="38" presetID="1" presetClass="entr" presetSubtype="0" fill="hold" grpId="1" nodeType="withEffect">
                                  <p:stCondLst>
                                    <p:cond delay="0"/>
                                  </p:stCondLst>
                                  <p:childTnLst>
                                    <p:set>
                                      <p:cBhvr>
                                        <p:cTn id="39" dur="1" fill="hold">
                                          <p:stCondLst>
                                            <p:cond delay="0"/>
                                          </p:stCondLst>
                                        </p:cTn>
                                        <p:tgtEl>
                                          <p:spTgt spid="24"/>
                                        </p:tgtEl>
                                        <p:attrNameLst>
                                          <p:attrName>style.visibility</p:attrName>
                                        </p:attrNameLst>
                                      </p:cBhvr>
                                      <p:to>
                                        <p:strVal val="visible"/>
                                      </p:to>
                                    </p:set>
                                  </p:childTnLst>
                                </p:cTn>
                              </p:par>
                              <p:par>
                                <p:cTn id="40" presetID="1" presetClass="entr" presetSubtype="0" fill="hold" grpId="1" nodeType="withEffect">
                                  <p:stCondLst>
                                    <p:cond delay="0"/>
                                  </p:stCondLst>
                                  <p:childTnLst>
                                    <p:set>
                                      <p:cBhvr>
                                        <p:cTn id="41" dur="1" fill="hold">
                                          <p:stCondLst>
                                            <p:cond delay="0"/>
                                          </p:stCondLst>
                                        </p:cTn>
                                        <p:tgtEl>
                                          <p:spTgt spid="23"/>
                                        </p:tgtEl>
                                        <p:attrNameLst>
                                          <p:attrName>style.visibility</p:attrName>
                                        </p:attrNameLst>
                                      </p:cBhvr>
                                      <p:to>
                                        <p:strVal val="visible"/>
                                      </p:to>
                                    </p:set>
                                  </p:childTnLst>
                                </p:cTn>
                              </p:par>
                              <p:par>
                                <p:cTn id="42" presetID="42" presetClass="path" presetSubtype="0" accel="50000" decel="50000" fill="hold" grpId="0" nodeType="withEffect">
                                  <p:stCondLst>
                                    <p:cond delay="0"/>
                                  </p:stCondLst>
                                  <p:childTnLst>
                                    <p:animMotion origin="layout" path="M 3.33333E-6 -1.11111E-6 L 0.13889 -1.11111E-6 " pathEditMode="relative" rAng="0" ptsTypes="AA">
                                      <p:cBhvr>
                                        <p:cTn id="43" dur="1500" fill="hold"/>
                                        <p:tgtEl>
                                          <p:spTgt spid="24"/>
                                        </p:tgtEl>
                                        <p:attrNameLst>
                                          <p:attrName>ppt_x</p:attrName>
                                          <p:attrName>ppt_y</p:attrName>
                                        </p:attrNameLst>
                                      </p:cBhvr>
                                      <p:rCtr x="69" y="0"/>
                                    </p:animMotion>
                                  </p:childTnLst>
                                </p:cTn>
                              </p:par>
                              <p:par>
                                <p:cTn id="44" presetID="42" presetClass="path" presetSubtype="0" accel="50000" decel="50000" fill="hold" grpId="0" nodeType="withEffect">
                                  <p:stCondLst>
                                    <p:cond delay="0"/>
                                  </p:stCondLst>
                                  <p:childTnLst>
                                    <p:animMotion origin="layout" path="M 3.33333E-6 -1.11111E-6 L 0.11788 -0.18403 " pathEditMode="relative" rAng="0" ptsTypes="AA">
                                      <p:cBhvr>
                                        <p:cTn id="45" dur="1500" fill="hold"/>
                                        <p:tgtEl>
                                          <p:spTgt spid="23"/>
                                        </p:tgtEl>
                                        <p:attrNameLst>
                                          <p:attrName>ppt_x</p:attrName>
                                          <p:attrName>ppt_y</p:attrName>
                                        </p:attrNameLst>
                                      </p:cBhvr>
                                      <p:rCtr x="59" y="-92"/>
                                    </p:animMotion>
                                  </p:childTnLst>
                                </p:cTn>
                              </p:par>
                            </p:childTnLst>
                          </p:cTn>
                        </p:par>
                        <p:par>
                          <p:cTn id="46" fill="hold">
                            <p:stCondLst>
                              <p:cond delay="5750"/>
                            </p:stCondLst>
                            <p:childTnLst>
                              <p:par>
                                <p:cTn id="47" presetID="10" presetClass="exit" presetSubtype="0" fill="hold" grpId="2" nodeType="afterEffect">
                                  <p:stCondLst>
                                    <p:cond delay="0"/>
                                  </p:stCondLst>
                                  <p:childTnLst>
                                    <p:animEffect transition="out" filter="fade">
                                      <p:cBhvr>
                                        <p:cTn id="48" dur="250"/>
                                        <p:tgtEl>
                                          <p:spTgt spid="24"/>
                                        </p:tgtEl>
                                      </p:cBhvr>
                                    </p:animEffect>
                                    <p:set>
                                      <p:cBhvr>
                                        <p:cTn id="49" dur="1" fill="hold">
                                          <p:stCondLst>
                                            <p:cond delay="249"/>
                                          </p:stCondLst>
                                        </p:cTn>
                                        <p:tgtEl>
                                          <p:spTgt spid="24"/>
                                        </p:tgtEl>
                                        <p:attrNameLst>
                                          <p:attrName>style.visibility</p:attrName>
                                        </p:attrNameLst>
                                      </p:cBhvr>
                                      <p:to>
                                        <p:strVal val="hidden"/>
                                      </p:to>
                                    </p:set>
                                  </p:childTnLst>
                                </p:cTn>
                              </p:par>
                              <p:par>
                                <p:cTn id="50" presetID="10" presetClass="exit" presetSubtype="0" fill="hold" grpId="2" nodeType="withEffect">
                                  <p:stCondLst>
                                    <p:cond delay="0"/>
                                  </p:stCondLst>
                                  <p:childTnLst>
                                    <p:animEffect transition="out" filter="fade">
                                      <p:cBhvr>
                                        <p:cTn id="51" dur="500"/>
                                        <p:tgtEl>
                                          <p:spTgt spid="23"/>
                                        </p:tgtEl>
                                      </p:cBhvr>
                                    </p:animEffect>
                                    <p:set>
                                      <p:cBhvr>
                                        <p:cTn id="52" dur="1" fill="hold">
                                          <p:stCondLst>
                                            <p:cond delay="499"/>
                                          </p:stCondLst>
                                        </p:cTn>
                                        <p:tgtEl>
                                          <p:spTgt spid="23"/>
                                        </p:tgtEl>
                                        <p:attrNameLst>
                                          <p:attrName>style.visibility</p:attrName>
                                        </p:attrNameLst>
                                      </p:cBhvr>
                                      <p:to>
                                        <p:strVal val="hidden"/>
                                      </p:to>
                                    </p:set>
                                  </p:childTnLst>
                                </p:cTn>
                              </p:par>
                              <p:par>
                                <p:cTn id="53" presetID="10"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fade">
                                      <p:cBhvr>
                                        <p:cTn id="55" dur="250"/>
                                        <p:tgtEl>
                                          <p:spTgt spid="25"/>
                                        </p:tgtEl>
                                      </p:cBhvr>
                                    </p:animEffect>
                                  </p:childTnLst>
                                </p:cTn>
                              </p:par>
                            </p:childTnLst>
                          </p:cTn>
                        </p:par>
                        <p:par>
                          <p:cTn id="56" fill="hold">
                            <p:stCondLst>
                              <p:cond delay="6250"/>
                            </p:stCondLst>
                            <p:childTnLst>
                              <p:par>
                                <p:cTn id="57" presetID="42" presetClass="path" presetSubtype="0" accel="50000" decel="50000" fill="hold" grpId="1" nodeType="afterEffect">
                                  <p:stCondLst>
                                    <p:cond delay="0"/>
                                  </p:stCondLst>
                                  <p:childTnLst>
                                    <p:animMotion origin="layout" path="M 3.61111E-6 1.82786E-6 L -0.13664 0.00046 " pathEditMode="relative" rAng="0" ptsTypes="AA">
                                      <p:cBhvr>
                                        <p:cTn id="58" dur="1500" fill="hold"/>
                                        <p:tgtEl>
                                          <p:spTgt spid="25"/>
                                        </p:tgtEl>
                                        <p:attrNameLst>
                                          <p:attrName>ppt_x</p:attrName>
                                          <p:attrName>ppt_y</p:attrName>
                                        </p:attrNameLst>
                                      </p:cBhvr>
                                      <p:rCtr x="-68" y="0"/>
                                    </p:animMotion>
                                  </p:childTnLst>
                                  <p:subTnLst>
                                    <p:set>
                                      <p:cBhvr override="childStyle">
                                        <p:cTn dur="1" fill="hold" display="0" masterRel="sameClick" afterEffect="1">
                                          <p:stCondLst>
                                            <p:cond evt="end" delay="0">
                                              <p:tn val="57"/>
                                            </p:cond>
                                          </p:stCondLst>
                                        </p:cTn>
                                        <p:tgtEl>
                                          <p:spTgt spid="25"/>
                                        </p:tgtEl>
                                        <p:attrNameLst>
                                          <p:attrName>style.visibility</p:attrName>
                                        </p:attrNameLst>
                                      </p:cBhvr>
                                      <p:to>
                                        <p:strVal val="hidden"/>
                                      </p:to>
                                    </p:set>
                                  </p:subTnLst>
                                </p:cTn>
                              </p:par>
                            </p:childTnLst>
                          </p:cTn>
                        </p:par>
                        <p:par>
                          <p:cTn id="59" fill="hold">
                            <p:stCondLst>
                              <p:cond delay="7750"/>
                            </p:stCondLst>
                            <p:childTnLst>
                              <p:par>
                                <p:cTn id="60" presetID="10" presetClass="exit" presetSubtype="0" fill="hold" grpId="2" nodeType="afterEffect">
                                  <p:stCondLst>
                                    <p:cond delay="0"/>
                                  </p:stCondLst>
                                  <p:childTnLst>
                                    <p:animEffect transition="out" filter="fade">
                                      <p:cBhvr>
                                        <p:cTn id="61" dur="500"/>
                                        <p:tgtEl>
                                          <p:spTgt spid="25"/>
                                        </p:tgtEl>
                                      </p:cBhvr>
                                    </p:animEffect>
                                    <p:set>
                                      <p:cBhvr>
                                        <p:cTn id="62" dur="1" fill="hold">
                                          <p:stCondLst>
                                            <p:cond delay="499"/>
                                          </p:stCondLst>
                                        </p:cTn>
                                        <p:tgtEl>
                                          <p:spTgt spid="25"/>
                                        </p:tgtEl>
                                        <p:attrNameLst>
                                          <p:attrName>style.visibility</p:attrName>
                                        </p:attrNameLst>
                                      </p:cBhvr>
                                      <p:to>
                                        <p:strVal val="hidden"/>
                                      </p:to>
                                    </p:set>
                                  </p:childTnLst>
                                </p:cTn>
                              </p:par>
                              <p:par>
                                <p:cTn id="63" presetID="1" presetClass="entr" presetSubtype="0" fill="hold" grpId="1" nodeType="withEffect">
                                  <p:stCondLst>
                                    <p:cond delay="0"/>
                                  </p:stCondLst>
                                  <p:childTnLst>
                                    <p:set>
                                      <p:cBhvr>
                                        <p:cTn id="64" dur="1" fill="hold">
                                          <p:stCondLst>
                                            <p:cond delay="0"/>
                                          </p:stCondLst>
                                        </p:cTn>
                                        <p:tgtEl>
                                          <p:spTgt spid="26"/>
                                        </p:tgtEl>
                                        <p:attrNameLst>
                                          <p:attrName>style.visibility</p:attrName>
                                        </p:attrNameLst>
                                      </p:cBhvr>
                                      <p:to>
                                        <p:strVal val="visible"/>
                                      </p:to>
                                    </p:set>
                                  </p:childTnLst>
                                </p:cTn>
                              </p:par>
                              <p:par>
                                <p:cTn id="65" presetID="1" presetClass="entr"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visible"/>
                                      </p:to>
                                    </p:set>
                                  </p:childTnLst>
                                </p:cTn>
                              </p:par>
                              <p:par>
                                <p:cTn id="67" presetID="42" presetClass="path" presetSubtype="0" accel="50000" decel="50000" fill="hold" grpId="0" nodeType="withEffect">
                                  <p:stCondLst>
                                    <p:cond delay="0"/>
                                  </p:stCondLst>
                                  <p:childTnLst>
                                    <p:animMotion origin="layout" path="M 0.00035 0.00093 L -0.00261 -0.21911 " pathEditMode="relative" rAng="0" ptsTypes="AA">
                                      <p:cBhvr>
                                        <p:cTn id="68" dur="1500" fill="hold"/>
                                        <p:tgtEl>
                                          <p:spTgt spid="26"/>
                                        </p:tgtEl>
                                        <p:attrNameLst>
                                          <p:attrName>ppt_x</p:attrName>
                                          <p:attrName>ppt_y</p:attrName>
                                        </p:attrNameLst>
                                      </p:cBhvr>
                                      <p:rCtr x="-2" y="-110"/>
                                    </p:animMotion>
                                  </p:childTnLst>
                                </p:cTn>
                              </p:par>
                              <p:par>
                                <p:cTn id="69" presetID="42" presetClass="path" presetSubtype="0" accel="50000" decel="50000" fill="hold" grpId="0" nodeType="withEffect">
                                  <p:stCondLst>
                                    <p:cond delay="0"/>
                                  </p:stCondLst>
                                  <p:childTnLst>
                                    <p:animMotion origin="layout" path="M 0.00139 0.00046 L 0.11458 -0.18079 " pathEditMode="relative" rAng="0" ptsTypes="AA">
                                      <p:cBhvr>
                                        <p:cTn id="70" dur="1500" fill="hold"/>
                                        <p:tgtEl>
                                          <p:spTgt spid="27"/>
                                        </p:tgtEl>
                                        <p:attrNameLst>
                                          <p:attrName>ppt_x</p:attrName>
                                          <p:attrName>ppt_y</p:attrName>
                                        </p:attrNameLst>
                                      </p:cBhvr>
                                      <p:rCtr x="57" y="-91"/>
                                    </p:animMotion>
                                  </p:childTnLst>
                                </p:cTn>
                              </p:par>
                            </p:childTnLst>
                          </p:cTn>
                        </p:par>
                        <p:par>
                          <p:cTn id="71" fill="hold">
                            <p:stCondLst>
                              <p:cond delay="9250"/>
                            </p:stCondLst>
                            <p:childTnLst>
                              <p:par>
                                <p:cTn id="72" presetID="10" presetClass="exit" presetSubtype="0" fill="hold" grpId="2" nodeType="afterEffect">
                                  <p:stCondLst>
                                    <p:cond delay="0"/>
                                  </p:stCondLst>
                                  <p:childTnLst>
                                    <p:animEffect transition="out" filter="fade">
                                      <p:cBhvr>
                                        <p:cTn id="73" dur="500"/>
                                        <p:tgtEl>
                                          <p:spTgt spid="27"/>
                                        </p:tgtEl>
                                      </p:cBhvr>
                                    </p:animEffect>
                                    <p:set>
                                      <p:cBhvr>
                                        <p:cTn id="74" dur="1" fill="hold">
                                          <p:stCondLst>
                                            <p:cond delay="499"/>
                                          </p:stCondLst>
                                        </p:cTn>
                                        <p:tgtEl>
                                          <p:spTgt spid="27"/>
                                        </p:tgtEl>
                                        <p:attrNameLst>
                                          <p:attrName>style.visibility</p:attrName>
                                        </p:attrNameLst>
                                      </p:cBhvr>
                                      <p:to>
                                        <p:strVal val="hidden"/>
                                      </p:to>
                                    </p:set>
                                  </p:childTnLst>
                                </p:cTn>
                              </p:par>
                              <p:par>
                                <p:cTn id="75" presetID="10" presetClass="exit" presetSubtype="0" fill="hold" grpId="2" nodeType="withEffect">
                                  <p:stCondLst>
                                    <p:cond delay="0"/>
                                  </p:stCondLst>
                                  <p:childTnLst>
                                    <p:animEffect transition="out" filter="fade">
                                      <p:cBhvr>
                                        <p:cTn id="76" dur="500"/>
                                        <p:tgtEl>
                                          <p:spTgt spid="26"/>
                                        </p:tgtEl>
                                      </p:cBhvr>
                                    </p:animEffect>
                                    <p:set>
                                      <p:cBhvr>
                                        <p:cTn id="77"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2" grpId="1" animBg="1"/>
      <p:bldP spid="22" grpId="2" animBg="1"/>
      <p:bldP spid="23" grpId="0" animBg="1"/>
      <p:bldP spid="23" grpId="1" animBg="1"/>
      <p:bldP spid="23" grpId="2" animBg="1"/>
      <p:bldP spid="24" grpId="0" animBg="1"/>
      <p:bldP spid="24" grpId="1" animBg="1"/>
      <p:bldP spid="24" grpId="2" animBg="1"/>
      <p:bldP spid="25" grpId="0" animBg="1"/>
      <p:bldP spid="25" grpId="1" animBg="1"/>
      <p:bldP spid="25" grpId="2" animBg="1"/>
      <p:bldP spid="26" grpId="0" animBg="1"/>
      <p:bldP spid="26" grpId="1" animBg="1"/>
      <p:bldP spid="26" grpId="2" animBg="1"/>
      <p:bldP spid="27" grpId="0" animBg="1"/>
      <p:bldP spid="27" grpId="1" animBg="1"/>
      <p:bldP spid="27" grpId="2"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5"/>
          <a:stretch>
            <a:fillRect/>
          </a:stretch>
        </p:blipFill>
        <p:spPr>
          <a:xfrm>
            <a:off x="4800600" y="1295400"/>
            <a:ext cx="3886200" cy="3886200"/>
          </a:xfrm>
          <a:prstGeom prst="rect">
            <a:avLst/>
          </a:prstGeom>
        </p:spPr>
      </p:pic>
      <p:sp>
        <p:nvSpPr>
          <p:cNvPr id="14" name="TextBox 13"/>
          <p:cNvSpPr txBox="1"/>
          <p:nvPr/>
        </p:nvSpPr>
        <p:spPr>
          <a:xfrm>
            <a:off x="467424" y="1219200"/>
            <a:ext cx="4561776" cy="1905000"/>
          </a:xfrm>
          <a:prstGeom prst="rect">
            <a:avLst/>
          </a:prstGeom>
          <a:noFill/>
        </p:spPr>
        <p:txBody>
          <a:bodyPr wrap="square" lIns="91440" rtlCol="0">
            <a:normAutofit/>
          </a:bodyPr>
          <a:lstStyle/>
          <a:p>
            <a:pPr marL="233363" indent="-233363">
              <a:buClr>
                <a:prstClr val="black">
                  <a:lumMod val="50000"/>
                  <a:lumOff val="50000"/>
                </a:prstClr>
              </a:buClr>
              <a:buSzPct val="94000"/>
              <a:buFont typeface="Calibri" pitchFamily="34" charset="0"/>
              <a:buChar char="»"/>
            </a:pPr>
            <a:r>
              <a:rPr lang="en-US" sz="2400" dirty="0" smtClean="0">
                <a:solidFill>
                  <a:prstClr val="black">
                    <a:lumMod val="75000"/>
                    <a:lumOff val="25000"/>
                  </a:prstClr>
                </a:solidFill>
              </a:rPr>
              <a:t>Check out the </a:t>
            </a:r>
          </a:p>
          <a:p>
            <a:pPr marL="233363" indent="-233363">
              <a:buClr>
                <a:prstClr val="black">
                  <a:lumMod val="50000"/>
                  <a:lumOff val="50000"/>
                </a:prstClr>
              </a:buClr>
              <a:buSzPct val="94000"/>
            </a:pPr>
            <a:r>
              <a:rPr lang="en-US" sz="2400" b="1" dirty="0" smtClean="0">
                <a:solidFill>
                  <a:prstClr val="black">
                    <a:lumMod val="75000"/>
                    <a:lumOff val="25000"/>
                  </a:prstClr>
                </a:solidFill>
              </a:rPr>
              <a:t>	</a:t>
            </a:r>
            <a:r>
              <a:rPr lang="en-US" sz="2400" b="1" dirty="0" smtClean="0">
                <a:solidFill>
                  <a:srgbClr val="FD9803"/>
                </a:solidFill>
              </a:rPr>
              <a:t>PowerPoint Web App</a:t>
            </a:r>
          </a:p>
          <a:p>
            <a:pPr marL="233363" indent="-233363">
              <a:lnSpc>
                <a:spcPct val="80000"/>
              </a:lnSpc>
              <a:buClr>
                <a:prstClr val="black">
                  <a:lumMod val="50000"/>
                  <a:lumOff val="50000"/>
                </a:prstClr>
              </a:buClr>
              <a:buSzPct val="94000"/>
            </a:pPr>
            <a:endParaRPr lang="en-US" sz="2400" dirty="0" smtClean="0">
              <a:solidFill>
                <a:prstClr val="black">
                  <a:lumMod val="75000"/>
                  <a:lumOff val="25000"/>
                </a:prstClr>
              </a:solidFill>
            </a:endParaRPr>
          </a:p>
          <a:p>
            <a:pPr marL="233363" indent="-233363">
              <a:lnSpc>
                <a:spcPct val="80000"/>
              </a:lnSpc>
              <a:buClr>
                <a:prstClr val="black">
                  <a:lumMod val="50000"/>
                  <a:lumOff val="50000"/>
                </a:prstClr>
              </a:buClr>
              <a:buSzPct val="94000"/>
              <a:buFont typeface="Calibri" pitchFamily="34" charset="0"/>
              <a:buChar char="»"/>
            </a:pPr>
            <a:r>
              <a:rPr lang="en-US" sz="2400" dirty="0" smtClean="0">
                <a:solidFill>
                  <a:prstClr val="black">
                    <a:lumMod val="75000"/>
                    <a:lumOff val="25000"/>
                  </a:prstClr>
                </a:solidFill>
              </a:rPr>
              <a:t>Access slides wherever you are</a:t>
            </a:r>
            <a:endParaRPr lang="en-US" dirty="0">
              <a:solidFill>
                <a:prstClr val="black"/>
              </a:solidFill>
            </a:endParaRPr>
          </a:p>
          <a:p>
            <a:pPr marL="233363" indent="-233363">
              <a:lnSpc>
                <a:spcPct val="80000"/>
              </a:lnSpc>
              <a:buClr>
                <a:prstClr val="black">
                  <a:lumMod val="50000"/>
                  <a:lumOff val="50000"/>
                </a:prstClr>
              </a:buClr>
              <a:buSzPct val="94000"/>
              <a:buFont typeface="Calibri" pitchFamily="34" charset="0"/>
              <a:buChar char="»"/>
            </a:pPr>
            <a:endParaRPr lang="en-US" sz="2400" dirty="0" smtClean="0">
              <a:solidFill>
                <a:prstClr val="black">
                  <a:lumMod val="75000"/>
                  <a:lumOff val="25000"/>
                </a:prstClr>
              </a:solidFill>
            </a:endParaRPr>
          </a:p>
        </p:txBody>
      </p:sp>
      <p:sp>
        <p:nvSpPr>
          <p:cNvPr id="18" name="Title 17"/>
          <p:cNvSpPr>
            <a:spLocks noGrp="1"/>
          </p:cNvSpPr>
          <p:nvPr>
            <p:ph type="title"/>
          </p:nvPr>
        </p:nvSpPr>
        <p:spPr/>
        <p:txBody>
          <a:bodyPr wrap="square" bIns="0">
            <a:normAutofit/>
          </a:bodyPr>
          <a:lstStyle/>
          <a:p>
            <a:pPr lvl="0">
              <a:spcBef>
                <a:spcPts val="0"/>
              </a:spcBef>
            </a:pPr>
            <a:r>
              <a:rPr lang="en-US" sz="2800" b="1" dirty="0">
                <a:solidFill>
                  <a:prstClr val="black">
                    <a:lumMod val="85000"/>
                    <a:lumOff val="15000"/>
                  </a:prstClr>
                </a:solidFill>
                <a:ea typeface="+mn-ea"/>
                <a:cs typeface="+mn-cs"/>
              </a:rPr>
              <a:t>Access</a:t>
            </a:r>
            <a:r>
              <a:rPr lang="en-US" sz="2800" dirty="0">
                <a:solidFill>
                  <a:prstClr val="black"/>
                </a:solidFill>
                <a:ea typeface="+mn-ea"/>
                <a:cs typeface="+mn-cs"/>
              </a:rPr>
              <a:t> </a:t>
            </a:r>
            <a:r>
              <a:rPr lang="en-US" sz="2800" dirty="0" smtClean="0">
                <a:solidFill>
                  <a:prstClr val="black">
                    <a:lumMod val="50000"/>
                    <a:lumOff val="50000"/>
                  </a:prstClr>
                </a:solidFill>
                <a:ea typeface="+mn-ea"/>
                <a:cs typeface="+mn-cs"/>
              </a:rPr>
              <a:t>Anywhere</a:t>
            </a:r>
            <a:endParaRPr lang="en-US" dirty="0"/>
          </a:p>
        </p:txBody>
      </p:sp>
      <p:pic>
        <p:nvPicPr>
          <p:cNvPr id="7" name="Picture 7"/>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685800" y="3010254"/>
            <a:ext cx="3987299" cy="3238146"/>
          </a:xfrm>
          <a:prstGeom prst="rect">
            <a:avLst/>
          </a:prstGeom>
          <a:noFill/>
          <a:ln>
            <a:noFill/>
          </a:ln>
          <a:effectLst/>
        </p:spPr>
      </p:pic>
      <p:pic>
        <p:nvPicPr>
          <p:cNvPr id="2050" name="Picture 2" descr="\\svc-files\Users_Mac\diaj\Powerpoint.pn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934200" y="3293477"/>
            <a:ext cx="1898316" cy="189831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strips dir="ld"/>
      </p:transition>
    </mc:Choice>
    <mc:Fallback xmlns="">
      <p:transition spd="slow">
        <p:strips dir="ld"/>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le 3"/>
          <p:cNvSpPr txBox="1">
            <a:spLocks/>
          </p:cNvSpPr>
          <p:nvPr/>
        </p:nvSpPr>
        <p:spPr>
          <a:xfrm>
            <a:off x="228600" y="3703704"/>
            <a:ext cx="7315200" cy="1325496"/>
          </a:xfrm>
          <a:prstGeom prst="rect">
            <a:avLst/>
          </a:prstGeom>
          <a:noFill/>
          <a:ln>
            <a:noFill/>
          </a:ln>
        </p:spPr>
        <p:txBody>
          <a:bodyPr vert="horz" lIns="91440" tIns="45720" rIns="91440" bIns="45720" rtlCol="0" anchor="ctr">
            <a:normAutofit fontScale="85000" lnSpcReduction="10000"/>
            <a:scene3d>
              <a:camera prst="orthographicFront"/>
              <a:lightRig rig="soft" dir="t">
                <a:rot lat="0" lon="0" rev="17220000"/>
              </a:lightRig>
            </a:scene3d>
            <a:sp3d prstMaterial="softEdge"/>
          </a:bodyPr>
          <a:lstStyle/>
          <a:p>
            <a:pPr>
              <a:lnSpc>
                <a:spcPct val="87000"/>
              </a:lnSpc>
              <a:spcBef>
                <a:spcPct val="0"/>
              </a:spcBef>
              <a:defRPr/>
            </a:pPr>
            <a:r>
              <a:rPr lang="en-US" sz="4400" dirty="0" smtClean="0">
                <a:solidFill>
                  <a:srgbClr val="92D050"/>
                </a:solidFill>
              </a:rPr>
              <a:t/>
            </a:r>
            <a:br>
              <a:rPr lang="en-US" sz="4400" dirty="0" smtClean="0">
                <a:solidFill>
                  <a:srgbClr val="92D050"/>
                </a:solidFill>
              </a:rPr>
            </a:br>
            <a:r>
              <a:rPr lang="en-US" sz="5600" b="1" dirty="0" smtClean="0">
                <a:solidFill>
                  <a:srgbClr val="92D050"/>
                </a:solidFill>
                <a:latin typeface="Arial" pitchFamily="34" charset="0"/>
                <a:cs typeface="Arial" pitchFamily="34" charset="0"/>
              </a:rPr>
              <a:t>What’s Your Message?</a:t>
            </a:r>
            <a:endParaRPr lang="en-US" sz="5600" b="1" dirty="0">
              <a:solidFill>
                <a:srgbClr val="92D050"/>
              </a:solidFill>
              <a:latin typeface="Arial" pitchFamily="34" charset="0"/>
              <a:cs typeface="Arial" pitchFamily="34" charset="0"/>
            </a:endParaRPr>
          </a:p>
        </p:txBody>
      </p:sp>
      <p:pic>
        <p:nvPicPr>
          <p:cNvPr id="7" name="Picture 6"/>
          <p:cNvPicPr>
            <a:picLocks noChangeAspect="1"/>
          </p:cNvPicPr>
          <p:nvPr/>
        </p:nvPicPr>
        <p:blipFill>
          <a:blip r:embed="rId4" cstate="print"/>
          <a:stretch>
            <a:fillRect/>
          </a:stretch>
        </p:blipFill>
        <p:spPr>
          <a:xfrm>
            <a:off x="20548" y="20547"/>
            <a:ext cx="3498527" cy="2825393"/>
          </a:xfrm>
          <a:prstGeom prst="rect">
            <a:avLst/>
          </a:prstGeom>
        </p:spPr>
      </p:pic>
      <p:pic>
        <p:nvPicPr>
          <p:cNvPr id="8" name="Picture 7"/>
          <p:cNvPicPr>
            <a:picLocks noChangeAspect="1"/>
          </p:cNvPicPr>
          <p:nvPr/>
        </p:nvPicPr>
        <p:blipFill>
          <a:blip r:embed="rId5" cstate="print"/>
          <a:stretch>
            <a:fillRect/>
          </a:stretch>
        </p:blipFill>
        <p:spPr>
          <a:xfrm>
            <a:off x="3503486" y="20548"/>
            <a:ext cx="5624418" cy="2825496"/>
          </a:xfrm>
          <a:prstGeom prst="rect">
            <a:avLst/>
          </a:prstGeom>
        </p:spPr>
      </p:pic>
      <p:pic>
        <p:nvPicPr>
          <p:cNvPr id="9" name="Picture 8"/>
          <p:cNvPicPr>
            <a:picLocks noChangeAspect="1"/>
          </p:cNvPicPr>
          <p:nvPr/>
        </p:nvPicPr>
        <p:blipFill>
          <a:blip r:embed="rId6" cstate="print"/>
          <a:stretch>
            <a:fillRect/>
          </a:stretch>
        </p:blipFill>
        <p:spPr>
          <a:xfrm>
            <a:off x="20923" y="2818500"/>
            <a:ext cx="7668994" cy="2296266"/>
          </a:xfrm>
          <a:prstGeom prst="rect">
            <a:avLst/>
          </a:prstGeom>
        </p:spPr>
      </p:pic>
      <p:pic>
        <p:nvPicPr>
          <p:cNvPr id="10" name="Picture 9"/>
          <p:cNvPicPr>
            <a:picLocks noChangeAspect="1"/>
          </p:cNvPicPr>
          <p:nvPr/>
        </p:nvPicPr>
        <p:blipFill>
          <a:blip r:embed="rId7" cstate="print"/>
          <a:stretch>
            <a:fillRect/>
          </a:stretch>
        </p:blipFill>
        <p:spPr>
          <a:xfrm>
            <a:off x="7662119" y="2819400"/>
            <a:ext cx="1461333" cy="2293850"/>
          </a:xfrm>
          <a:prstGeom prst="rect">
            <a:avLst/>
          </a:prstGeom>
        </p:spPr>
      </p:pic>
      <p:sp>
        <p:nvSpPr>
          <p:cNvPr id="6" name="Rectangle 5"/>
          <p:cNvSpPr/>
          <p:nvPr/>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grpSp>
        <p:nvGrpSpPr>
          <p:cNvPr id="20" name="Group 19"/>
          <p:cNvGrpSpPr/>
          <p:nvPr/>
        </p:nvGrpSpPr>
        <p:grpSpPr>
          <a:xfrm>
            <a:off x="0" y="5089818"/>
            <a:ext cx="9144000" cy="1768182"/>
            <a:chOff x="0" y="5089818"/>
            <a:chExt cx="9144000" cy="1768182"/>
          </a:xfrm>
        </p:grpSpPr>
        <p:pic>
          <p:nvPicPr>
            <p:cNvPr id="11" name="Picture 10"/>
            <p:cNvPicPr>
              <a:picLocks/>
            </p:cNvPicPr>
            <p:nvPr/>
          </p:nvPicPr>
          <p:blipFill>
            <a:blip r:embed="rId8" cstate="print"/>
            <a:stretch>
              <a:fillRect/>
            </a:stretch>
          </p:blipFill>
          <p:spPr>
            <a:xfrm>
              <a:off x="24064" y="5089818"/>
              <a:ext cx="9098280" cy="1737360"/>
            </a:xfrm>
            <a:prstGeom prst="rect">
              <a:avLst/>
            </a:prstGeom>
          </p:spPr>
        </p:pic>
        <p:sp>
          <p:nvSpPr>
            <p:cNvPr id="16" name="Rectangle 15"/>
            <p:cNvSpPr/>
            <p:nvPr/>
          </p:nvSpPr>
          <p:spPr>
            <a:xfrm>
              <a:off x="0" y="5181600"/>
              <a:ext cx="45719"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rot="5400000">
              <a:off x="4537710" y="2251710"/>
              <a:ext cx="68580" cy="9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9098281" y="5158740"/>
              <a:ext cx="45719"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itle 3"/>
          <p:cNvSpPr txBox="1">
            <a:spLocks/>
          </p:cNvSpPr>
          <p:nvPr/>
        </p:nvSpPr>
        <p:spPr>
          <a:xfrm>
            <a:off x="228600" y="3657600"/>
            <a:ext cx="7315200" cy="1325563"/>
          </a:xfrm>
          <a:prstGeom prst="rect">
            <a:avLst/>
          </a:prstGeom>
          <a:noFill/>
          <a:ln>
            <a:noFill/>
          </a:ln>
        </p:spPr>
        <p:txBody>
          <a:bodyPr vert="horz" lIns="91440" tIns="45720" rIns="91440" bIns="45720" rtlCol="0" anchor="ctr">
            <a:noAutofit/>
            <a:scene3d>
              <a:camera prst="orthographicFront"/>
              <a:lightRig rig="soft" dir="t">
                <a:rot lat="0" lon="0" rev="17220000"/>
              </a:lightRig>
            </a:scene3d>
            <a:sp3d prstMaterial="softEdge"/>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87000"/>
              </a:lnSpc>
            </a:pPr>
            <a:r>
              <a:rPr lang="en-US" sz="5600" dirty="0" smtClean="0"/>
              <a:t/>
            </a:r>
            <a:br>
              <a:rPr lang="en-US" sz="5600" dirty="0" smtClean="0"/>
            </a:br>
            <a:r>
              <a:rPr lang="en-US" sz="5600" b="1" dirty="0" smtClean="0">
                <a:solidFill>
                  <a:schemeClr val="bg1"/>
                </a:solidFill>
                <a:latin typeface="Arial" pitchFamily="34" charset="0"/>
                <a:cs typeface="Arial" pitchFamily="34" charset="0"/>
              </a:rPr>
              <a:t>POWERPOINT</a:t>
            </a:r>
            <a:endParaRPr lang="en-US" sz="5600" b="1" dirty="0">
              <a:solidFill>
                <a:schemeClr val="bg1"/>
              </a:solidFill>
              <a:latin typeface="Arial" pitchFamily="34" charset="0"/>
              <a:cs typeface="Arial"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
                                        <p:tgtEl>
                                          <p:spTgt spid="6"/>
                                        </p:tgtEl>
                                      </p:cBhvr>
                                    </p:animEffect>
                                    <p:set>
                                      <p:cBhvr>
                                        <p:cTn id="7" dur="1" fill="hold">
                                          <p:stCondLst>
                                            <p:cond delay="9"/>
                                          </p:stCondLst>
                                        </p:cTn>
                                        <p:tgtEl>
                                          <p:spTgt spid="6"/>
                                        </p:tgtEl>
                                        <p:attrNameLst>
                                          <p:attrName>style.visibility</p:attrName>
                                        </p:attrNameLst>
                                      </p:cBhvr>
                                      <p:to>
                                        <p:strVal val="hidden"/>
                                      </p:to>
                                    </p:set>
                                  </p:childTnLst>
                                </p:cTn>
                              </p:par>
                              <p:par>
                                <p:cTn id="8" presetID="2" presetClass="exit" presetSubtype="9" fill="hold" nodeType="withEffect">
                                  <p:stCondLst>
                                    <p:cond delay="0"/>
                                  </p:stCondLst>
                                  <p:childTnLst>
                                    <p:anim calcmode="lin" valueType="num">
                                      <p:cBhvr additive="base">
                                        <p:cTn id="9" dur="750"/>
                                        <p:tgtEl>
                                          <p:spTgt spid="7"/>
                                        </p:tgtEl>
                                        <p:attrNameLst>
                                          <p:attrName>ppt_x</p:attrName>
                                        </p:attrNameLst>
                                      </p:cBhvr>
                                      <p:tavLst>
                                        <p:tav tm="0">
                                          <p:val>
                                            <p:strVal val="ppt_x"/>
                                          </p:val>
                                        </p:tav>
                                        <p:tav tm="100000">
                                          <p:val>
                                            <p:strVal val="0-ppt_w/2"/>
                                          </p:val>
                                        </p:tav>
                                      </p:tavLst>
                                    </p:anim>
                                    <p:anim calcmode="lin" valueType="num">
                                      <p:cBhvr additive="base">
                                        <p:cTn id="10" dur="750"/>
                                        <p:tgtEl>
                                          <p:spTgt spid="7"/>
                                        </p:tgtEl>
                                        <p:attrNameLst>
                                          <p:attrName>ppt_y</p:attrName>
                                        </p:attrNameLst>
                                      </p:cBhvr>
                                      <p:tavLst>
                                        <p:tav tm="0">
                                          <p:val>
                                            <p:strVal val="ppt_y"/>
                                          </p:val>
                                        </p:tav>
                                        <p:tav tm="100000">
                                          <p:val>
                                            <p:strVal val="0-ppt_h/2"/>
                                          </p:val>
                                        </p:tav>
                                      </p:tavLst>
                                    </p:anim>
                                    <p:set>
                                      <p:cBhvr>
                                        <p:cTn id="11" dur="1" fill="hold">
                                          <p:stCondLst>
                                            <p:cond delay="749"/>
                                          </p:stCondLst>
                                        </p:cTn>
                                        <p:tgtEl>
                                          <p:spTgt spid="7"/>
                                        </p:tgtEl>
                                        <p:attrNameLst>
                                          <p:attrName>style.visibility</p:attrName>
                                        </p:attrNameLst>
                                      </p:cBhvr>
                                      <p:to>
                                        <p:strVal val="hidden"/>
                                      </p:to>
                                    </p:set>
                                  </p:childTnLst>
                                </p:cTn>
                              </p:par>
                              <p:par>
                                <p:cTn id="12" presetID="2" presetClass="exit" presetSubtype="3" fill="hold" nodeType="withEffect">
                                  <p:stCondLst>
                                    <p:cond delay="0"/>
                                  </p:stCondLst>
                                  <p:childTnLst>
                                    <p:anim calcmode="lin" valueType="num">
                                      <p:cBhvr additive="base">
                                        <p:cTn id="13" dur="750"/>
                                        <p:tgtEl>
                                          <p:spTgt spid="8"/>
                                        </p:tgtEl>
                                        <p:attrNameLst>
                                          <p:attrName>ppt_x</p:attrName>
                                        </p:attrNameLst>
                                      </p:cBhvr>
                                      <p:tavLst>
                                        <p:tav tm="0">
                                          <p:val>
                                            <p:strVal val="ppt_x"/>
                                          </p:val>
                                        </p:tav>
                                        <p:tav tm="100000">
                                          <p:val>
                                            <p:strVal val="1+ppt_w/2"/>
                                          </p:val>
                                        </p:tav>
                                      </p:tavLst>
                                    </p:anim>
                                    <p:anim calcmode="lin" valueType="num">
                                      <p:cBhvr additive="base">
                                        <p:cTn id="14" dur="750"/>
                                        <p:tgtEl>
                                          <p:spTgt spid="8"/>
                                        </p:tgtEl>
                                        <p:attrNameLst>
                                          <p:attrName>ppt_y</p:attrName>
                                        </p:attrNameLst>
                                      </p:cBhvr>
                                      <p:tavLst>
                                        <p:tav tm="0">
                                          <p:val>
                                            <p:strVal val="ppt_y"/>
                                          </p:val>
                                        </p:tav>
                                        <p:tav tm="100000">
                                          <p:val>
                                            <p:strVal val="0-ppt_h/2"/>
                                          </p:val>
                                        </p:tav>
                                      </p:tavLst>
                                    </p:anim>
                                    <p:set>
                                      <p:cBhvr>
                                        <p:cTn id="15" dur="1" fill="hold">
                                          <p:stCondLst>
                                            <p:cond delay="749"/>
                                          </p:stCondLst>
                                        </p:cTn>
                                        <p:tgtEl>
                                          <p:spTgt spid="8"/>
                                        </p:tgtEl>
                                        <p:attrNameLst>
                                          <p:attrName>style.visibility</p:attrName>
                                        </p:attrNameLst>
                                      </p:cBhvr>
                                      <p:to>
                                        <p:strVal val="hidden"/>
                                      </p:to>
                                    </p:set>
                                  </p:childTnLst>
                                </p:cTn>
                              </p:par>
                              <p:par>
                                <p:cTn id="16" presetID="2" presetClass="exit" presetSubtype="8" fill="hold" nodeType="withEffect">
                                  <p:stCondLst>
                                    <p:cond delay="0"/>
                                  </p:stCondLst>
                                  <p:childTnLst>
                                    <p:anim calcmode="lin" valueType="num">
                                      <p:cBhvr additive="base">
                                        <p:cTn id="17" dur="750"/>
                                        <p:tgtEl>
                                          <p:spTgt spid="9"/>
                                        </p:tgtEl>
                                        <p:attrNameLst>
                                          <p:attrName>ppt_x</p:attrName>
                                        </p:attrNameLst>
                                      </p:cBhvr>
                                      <p:tavLst>
                                        <p:tav tm="0">
                                          <p:val>
                                            <p:strVal val="ppt_x"/>
                                          </p:val>
                                        </p:tav>
                                        <p:tav tm="100000">
                                          <p:val>
                                            <p:strVal val="0-ppt_w/2"/>
                                          </p:val>
                                        </p:tav>
                                      </p:tavLst>
                                    </p:anim>
                                    <p:anim calcmode="lin" valueType="num">
                                      <p:cBhvr additive="base">
                                        <p:cTn id="18" dur="750"/>
                                        <p:tgtEl>
                                          <p:spTgt spid="9"/>
                                        </p:tgtEl>
                                        <p:attrNameLst>
                                          <p:attrName>ppt_y</p:attrName>
                                        </p:attrNameLst>
                                      </p:cBhvr>
                                      <p:tavLst>
                                        <p:tav tm="0">
                                          <p:val>
                                            <p:strVal val="ppt_y"/>
                                          </p:val>
                                        </p:tav>
                                        <p:tav tm="100000">
                                          <p:val>
                                            <p:strVal val="ppt_y"/>
                                          </p:val>
                                        </p:tav>
                                      </p:tavLst>
                                    </p:anim>
                                    <p:set>
                                      <p:cBhvr>
                                        <p:cTn id="19" dur="1" fill="hold">
                                          <p:stCondLst>
                                            <p:cond delay="749"/>
                                          </p:stCondLst>
                                        </p:cTn>
                                        <p:tgtEl>
                                          <p:spTgt spid="9"/>
                                        </p:tgtEl>
                                        <p:attrNameLst>
                                          <p:attrName>style.visibility</p:attrName>
                                        </p:attrNameLst>
                                      </p:cBhvr>
                                      <p:to>
                                        <p:strVal val="hidden"/>
                                      </p:to>
                                    </p:set>
                                  </p:childTnLst>
                                </p:cTn>
                              </p:par>
                              <p:par>
                                <p:cTn id="20" presetID="2" presetClass="exit" presetSubtype="2" fill="hold" nodeType="withEffect">
                                  <p:stCondLst>
                                    <p:cond delay="0"/>
                                  </p:stCondLst>
                                  <p:childTnLst>
                                    <p:anim calcmode="lin" valueType="num">
                                      <p:cBhvr additive="base">
                                        <p:cTn id="21" dur="750"/>
                                        <p:tgtEl>
                                          <p:spTgt spid="10"/>
                                        </p:tgtEl>
                                        <p:attrNameLst>
                                          <p:attrName>ppt_x</p:attrName>
                                        </p:attrNameLst>
                                      </p:cBhvr>
                                      <p:tavLst>
                                        <p:tav tm="0">
                                          <p:val>
                                            <p:strVal val="ppt_x"/>
                                          </p:val>
                                        </p:tav>
                                        <p:tav tm="100000">
                                          <p:val>
                                            <p:strVal val="1+ppt_w/2"/>
                                          </p:val>
                                        </p:tav>
                                      </p:tavLst>
                                    </p:anim>
                                    <p:anim calcmode="lin" valueType="num">
                                      <p:cBhvr additive="base">
                                        <p:cTn id="22" dur="750"/>
                                        <p:tgtEl>
                                          <p:spTgt spid="10"/>
                                        </p:tgtEl>
                                        <p:attrNameLst>
                                          <p:attrName>ppt_y</p:attrName>
                                        </p:attrNameLst>
                                      </p:cBhvr>
                                      <p:tavLst>
                                        <p:tav tm="0">
                                          <p:val>
                                            <p:strVal val="ppt_y"/>
                                          </p:val>
                                        </p:tav>
                                        <p:tav tm="100000">
                                          <p:val>
                                            <p:strVal val="ppt_y"/>
                                          </p:val>
                                        </p:tav>
                                      </p:tavLst>
                                    </p:anim>
                                    <p:set>
                                      <p:cBhvr>
                                        <p:cTn id="23" dur="1" fill="hold">
                                          <p:stCondLst>
                                            <p:cond delay="749"/>
                                          </p:stCondLst>
                                        </p:cTn>
                                        <p:tgtEl>
                                          <p:spTgt spid="10"/>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250"/>
                                        <p:tgtEl>
                                          <p:spTgt spid="14"/>
                                        </p:tgtEl>
                                      </p:cBhvr>
                                    </p:animEffect>
                                    <p:set>
                                      <p:cBhvr>
                                        <p:cTn id="26" dur="1" fill="hold">
                                          <p:stCondLst>
                                            <p:cond delay="24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81000"/>
            <a:ext cx="7924800" cy="707886"/>
          </a:xfrm>
          <a:prstGeom prst="rect">
            <a:avLst/>
          </a:prstGeom>
          <a:noFill/>
        </p:spPr>
        <p:txBody>
          <a:bodyPr wrap="square" rtlCol="0">
            <a:normAutofit/>
          </a:bodyPr>
          <a:lstStyle/>
          <a:p>
            <a:r>
              <a:rPr lang="en-US" sz="4000" b="1" dirty="0" smtClean="0">
                <a:solidFill>
                  <a:schemeClr val="tx1">
                    <a:lumMod val="85000"/>
                    <a:lumOff val="15000"/>
                  </a:schemeClr>
                </a:solidFill>
                <a:latin typeface="+mj-lt"/>
              </a:rPr>
              <a:t>Enhancing</a:t>
            </a:r>
            <a:r>
              <a:rPr lang="en-US" sz="4000" dirty="0" smtClean="0">
                <a:latin typeface="+mj-lt"/>
              </a:rPr>
              <a:t> </a:t>
            </a:r>
            <a:r>
              <a:rPr lang="en-US" sz="4000" dirty="0">
                <a:solidFill>
                  <a:schemeClr val="tx1">
                    <a:lumMod val="50000"/>
                    <a:lumOff val="50000"/>
                  </a:schemeClr>
                </a:solidFill>
                <a:latin typeface="+mj-lt"/>
              </a:rPr>
              <a:t>Y</a:t>
            </a:r>
            <a:r>
              <a:rPr lang="en-US" sz="4000" dirty="0" smtClean="0">
                <a:solidFill>
                  <a:schemeClr val="tx1">
                    <a:lumMod val="50000"/>
                    <a:lumOff val="50000"/>
                  </a:schemeClr>
                </a:solidFill>
                <a:latin typeface="+mj-lt"/>
              </a:rPr>
              <a:t>our </a:t>
            </a:r>
            <a:r>
              <a:rPr lang="en-US" sz="4000" dirty="0" smtClean="0">
                <a:solidFill>
                  <a:schemeClr val="tx1">
                    <a:lumMod val="50000"/>
                    <a:lumOff val="50000"/>
                  </a:schemeClr>
                </a:solidFill>
                <a:latin typeface="+mj-lt"/>
                <a:cs typeface="Arial" pitchFamily="34" charset="0"/>
              </a:rPr>
              <a:t>Presentation</a:t>
            </a:r>
            <a:endParaRPr lang="en-US" sz="4000" dirty="0">
              <a:solidFill>
                <a:schemeClr val="tx1">
                  <a:lumMod val="50000"/>
                  <a:lumOff val="50000"/>
                </a:schemeClr>
              </a:solidFill>
              <a:latin typeface="+mj-lt"/>
              <a:cs typeface="Arial" pitchFamily="34" charset="0"/>
            </a:endParaRPr>
          </a:p>
        </p:txBody>
      </p:sp>
      <p:cxnSp>
        <p:nvCxnSpPr>
          <p:cNvPr id="10" name="Straight Connector 9"/>
          <p:cNvCxnSpPr/>
          <p:nvPr/>
        </p:nvCxnSpPr>
        <p:spPr>
          <a:xfrm>
            <a:off x="1905000" y="2936809"/>
            <a:ext cx="5257800" cy="1588"/>
          </a:xfrm>
          <a:prstGeom prst="line">
            <a:avLst/>
          </a:prstGeom>
          <a:ln w="47625">
            <a:solidFill>
              <a:srgbClr val="E4E4E4"/>
            </a:solidFill>
          </a:ln>
          <a:effectLst/>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50711" y="5127978"/>
            <a:ext cx="7973935" cy="400110"/>
          </a:xfrm>
          <a:prstGeom prst="rect">
            <a:avLst/>
          </a:prstGeom>
          <a:noFill/>
        </p:spPr>
        <p:txBody>
          <a:bodyPr wrap="none" rtlCol="0">
            <a:normAutofit/>
          </a:bodyPr>
          <a:lstStyle/>
          <a:p>
            <a:pPr algn="r"/>
            <a:r>
              <a:rPr lang="en-US" sz="2000" b="1" dirty="0" smtClean="0">
                <a:solidFill>
                  <a:schemeClr val="tx1">
                    <a:lumMod val="75000"/>
                    <a:lumOff val="25000"/>
                  </a:schemeClr>
                </a:solidFill>
              </a:rPr>
              <a:t>We have features for every step of the way</a:t>
            </a:r>
            <a:endParaRPr lang="en-US" sz="2000" b="1" dirty="0">
              <a:solidFill>
                <a:schemeClr val="tx1">
                  <a:lumMod val="75000"/>
                  <a:lumOff val="25000"/>
                </a:schemeClr>
              </a:solidFill>
            </a:endParaRPr>
          </a:p>
        </p:txBody>
      </p:sp>
      <p:sp>
        <p:nvSpPr>
          <p:cNvPr id="12" name="Rectangle 11"/>
          <p:cNvSpPr/>
          <p:nvPr/>
        </p:nvSpPr>
        <p:spPr>
          <a:xfrm>
            <a:off x="8686800" y="528448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6600"/>
                </a:solidFill>
              </a:rPr>
              <a:t>           </a:t>
            </a:r>
            <a:endParaRPr lang="en-US" dirty="0">
              <a:solidFill>
                <a:srgbClr val="FF6600"/>
              </a:solidFill>
            </a:endParaRPr>
          </a:p>
        </p:txBody>
      </p:sp>
      <p:grpSp>
        <p:nvGrpSpPr>
          <p:cNvPr id="26" name="Group 25"/>
          <p:cNvGrpSpPr/>
          <p:nvPr/>
        </p:nvGrpSpPr>
        <p:grpSpPr>
          <a:xfrm>
            <a:off x="762000" y="1557456"/>
            <a:ext cx="2057400" cy="2708434"/>
            <a:chOff x="762000" y="1557456"/>
            <a:chExt cx="2057400" cy="2708434"/>
          </a:xfrm>
        </p:grpSpPr>
        <p:sp>
          <p:nvSpPr>
            <p:cNvPr id="6" name="Oval 5"/>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14" name="TextBox 13"/>
            <p:cNvSpPr txBox="1"/>
            <p:nvPr/>
          </p:nvSpPr>
          <p:spPr>
            <a:xfrm>
              <a:off x="1121392" y="1557456"/>
              <a:ext cx="1219200" cy="2708434"/>
            </a:xfrm>
            <a:prstGeom prst="rect">
              <a:avLst/>
            </a:prstGeom>
            <a:noFill/>
          </p:spPr>
          <p:txBody>
            <a:bodyPr wrap="square" rtlCol="0">
              <a:spAutoFit/>
            </a:bodyPr>
            <a:lstStyle/>
            <a:p>
              <a:r>
                <a:rPr lang="en-US" sz="17000" b="1" dirty="0" smtClean="0">
                  <a:solidFill>
                    <a:srgbClr val="F26200">
                      <a:alpha val="40000"/>
                    </a:srgbClr>
                  </a:solidFill>
                  <a:latin typeface="+mj-lt"/>
                  <a:cs typeface="Arial" pitchFamily="34" charset="0"/>
                </a:rPr>
                <a:t>1</a:t>
              </a:r>
              <a:endParaRPr lang="en-US" sz="17000" b="1" dirty="0">
                <a:solidFill>
                  <a:srgbClr val="F26200">
                    <a:alpha val="40000"/>
                  </a:srgbClr>
                </a:solidFill>
                <a:latin typeface="+mj-lt"/>
                <a:cs typeface="Arial" pitchFamily="34" charset="0"/>
              </a:endParaRPr>
            </a:p>
          </p:txBody>
        </p:sp>
        <p:sp>
          <p:nvSpPr>
            <p:cNvPr id="13" name="TextBox 12"/>
            <p:cNvSpPr txBox="1"/>
            <p:nvPr/>
          </p:nvSpPr>
          <p:spPr>
            <a:xfrm>
              <a:off x="823416" y="2666898"/>
              <a:ext cx="1931160" cy="683264"/>
            </a:xfrm>
            <a:prstGeom prst="rect">
              <a:avLst/>
            </a:prstGeom>
            <a:noFill/>
          </p:spPr>
          <p:txBody>
            <a:bodyPr wrap="square" rtlCol="0">
              <a:normAutofit/>
            </a:bodyPr>
            <a:lstStyle/>
            <a:p>
              <a:pPr algn="ctr">
                <a:lnSpc>
                  <a:spcPct val="80000"/>
                </a:lnSpc>
              </a:pPr>
              <a:r>
                <a:rPr lang="en-US" sz="2400" b="1" spc="60" dirty="0" smtClean="0">
                  <a:solidFill>
                    <a:schemeClr val="bg1"/>
                  </a:solidFill>
                  <a:effectLst>
                    <a:outerShdw blurRad="50800" dist="25400" dir="5400000" algn="t" rotWithShape="0">
                      <a:prstClr val="black">
                        <a:alpha val="15000"/>
                      </a:prstClr>
                    </a:outerShdw>
                  </a:effectLst>
                </a:rPr>
                <a:t>Author Your</a:t>
              </a:r>
            </a:p>
            <a:p>
              <a:pPr algn="ctr">
                <a:lnSpc>
                  <a:spcPct val="80000"/>
                </a:lnSpc>
              </a:pPr>
              <a:r>
                <a:rPr lang="en-US" sz="2400" b="1" dirty="0" smtClean="0">
                  <a:solidFill>
                    <a:schemeClr val="bg1"/>
                  </a:solidFill>
                  <a:effectLst>
                    <a:outerShdw blurRad="50800" dist="25400" dir="5400000" algn="t" rotWithShape="0">
                      <a:prstClr val="black">
                        <a:alpha val="15000"/>
                      </a:prstClr>
                    </a:outerShdw>
                  </a:effectLst>
                </a:rPr>
                <a:t>Presentation</a:t>
              </a:r>
              <a:endParaRPr lang="en-US" sz="2400" b="1" dirty="0">
                <a:solidFill>
                  <a:schemeClr val="bg1"/>
                </a:solidFill>
                <a:effectLst>
                  <a:outerShdw blurRad="50800" dist="25400" dir="5400000" algn="t" rotWithShape="0">
                    <a:prstClr val="black">
                      <a:alpha val="15000"/>
                    </a:prstClr>
                  </a:outerShdw>
                </a:effectLst>
              </a:endParaRPr>
            </a:p>
          </p:txBody>
        </p:sp>
        <p:sp>
          <p:nvSpPr>
            <p:cNvPr id="19" name="Oval 18"/>
            <p:cNvSpPr/>
            <p:nvPr/>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grpSp>
      <p:grpSp>
        <p:nvGrpSpPr>
          <p:cNvPr id="23" name="Group 22"/>
          <p:cNvGrpSpPr/>
          <p:nvPr/>
        </p:nvGrpSpPr>
        <p:grpSpPr>
          <a:xfrm>
            <a:off x="3543300" y="1591943"/>
            <a:ext cx="2057400" cy="2708434"/>
            <a:chOff x="3543300" y="1591943"/>
            <a:chExt cx="2057400" cy="2708434"/>
          </a:xfrm>
        </p:grpSpPr>
        <p:sp>
          <p:nvSpPr>
            <p:cNvPr id="4" name="Oval 3"/>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15" name="TextBox 14"/>
            <p:cNvSpPr txBox="1"/>
            <p:nvPr/>
          </p:nvSpPr>
          <p:spPr>
            <a:xfrm>
              <a:off x="3933968" y="1591943"/>
              <a:ext cx="1219200" cy="2708434"/>
            </a:xfrm>
            <a:prstGeom prst="rect">
              <a:avLst/>
            </a:prstGeom>
            <a:noFill/>
          </p:spPr>
          <p:txBody>
            <a:bodyPr wrap="square" rtlCol="0">
              <a:spAutoFit/>
            </a:bodyPr>
            <a:lstStyle/>
            <a:p>
              <a:r>
                <a:rPr lang="en-US" sz="17000" b="1" dirty="0" smtClean="0">
                  <a:solidFill>
                    <a:srgbClr val="2A7A9E">
                      <a:alpha val="40000"/>
                    </a:srgbClr>
                  </a:solidFill>
                  <a:latin typeface="+mj-lt"/>
                  <a:cs typeface="Arial" pitchFamily="34" charset="0"/>
                </a:rPr>
                <a:t>2</a:t>
              </a:r>
              <a:endParaRPr lang="en-US" sz="17000" b="1" dirty="0">
                <a:solidFill>
                  <a:srgbClr val="2A7A9E">
                    <a:alpha val="40000"/>
                  </a:srgbClr>
                </a:solidFill>
                <a:latin typeface="+mj-lt"/>
                <a:cs typeface="Arial" pitchFamily="34" charset="0"/>
              </a:endParaRPr>
            </a:p>
          </p:txBody>
        </p:sp>
        <p:sp>
          <p:nvSpPr>
            <p:cNvPr id="16" name="TextBox 15"/>
            <p:cNvSpPr txBox="1"/>
            <p:nvPr/>
          </p:nvSpPr>
          <p:spPr>
            <a:xfrm>
              <a:off x="3601872" y="2701385"/>
              <a:ext cx="1931160" cy="665695"/>
            </a:xfrm>
            <a:prstGeom prst="rect">
              <a:avLst/>
            </a:prstGeom>
            <a:noFill/>
          </p:spPr>
          <p:txBody>
            <a:bodyPr wrap="square" rtlCol="0">
              <a:normAutofit/>
            </a:bodyPr>
            <a:lstStyle/>
            <a:p>
              <a:pPr algn="ctr">
                <a:lnSpc>
                  <a:spcPct val="80000"/>
                </a:lnSpc>
              </a:pPr>
              <a:r>
                <a:rPr lang="en-US" sz="2300" b="1" spc="60" dirty="0" smtClean="0">
                  <a:solidFill>
                    <a:schemeClr val="bg1"/>
                  </a:solidFill>
                  <a:effectLst>
                    <a:outerShdw blurRad="50800" dist="25400" dir="5400000" algn="t" rotWithShape="0">
                      <a:prstClr val="black">
                        <a:alpha val="15000"/>
                      </a:prstClr>
                    </a:outerShdw>
                  </a:effectLst>
                </a:rPr>
                <a:t>Enrich Your</a:t>
              </a:r>
            </a:p>
            <a:p>
              <a:pPr algn="ctr">
                <a:lnSpc>
                  <a:spcPct val="80000"/>
                </a:lnSpc>
              </a:pPr>
              <a:r>
                <a:rPr lang="en-US" sz="2300" b="1" dirty="0" smtClean="0">
                  <a:solidFill>
                    <a:schemeClr val="bg1"/>
                  </a:solidFill>
                  <a:effectLst>
                    <a:outerShdw blurRad="50800" dist="25400" dir="5400000" algn="t" rotWithShape="0">
                      <a:prstClr val="black">
                        <a:alpha val="15000"/>
                      </a:prstClr>
                    </a:outerShdw>
                  </a:effectLst>
                </a:rPr>
                <a:t>Presentation</a:t>
              </a:r>
              <a:endParaRPr lang="en-US" sz="2300" b="1" dirty="0">
                <a:solidFill>
                  <a:schemeClr val="bg1"/>
                </a:solidFill>
                <a:effectLst>
                  <a:outerShdw blurRad="50800" dist="25400" dir="5400000" algn="t" rotWithShape="0">
                    <a:prstClr val="black">
                      <a:alpha val="15000"/>
                    </a:prstClr>
                  </a:outerShdw>
                </a:effectLst>
              </a:endParaRPr>
            </a:p>
          </p:txBody>
        </p:sp>
        <p:sp>
          <p:nvSpPr>
            <p:cNvPr id="20" name="Oval 19"/>
            <p:cNvSpPr/>
            <p:nvPr/>
          </p:nvSpPr>
          <p:spPr>
            <a:xfrm>
              <a:off x="3782124" y="198863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grpSp>
      <p:grpSp>
        <p:nvGrpSpPr>
          <p:cNvPr id="24" name="Group 23"/>
          <p:cNvGrpSpPr/>
          <p:nvPr/>
        </p:nvGrpSpPr>
        <p:grpSpPr>
          <a:xfrm>
            <a:off x="6324600" y="1587511"/>
            <a:ext cx="2057400" cy="2708434"/>
            <a:chOff x="6324600" y="1587511"/>
            <a:chExt cx="2057400" cy="2708434"/>
          </a:xfrm>
        </p:grpSpPr>
        <p:sp>
          <p:nvSpPr>
            <p:cNvPr id="5" name="Oval 4"/>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17" name="TextBox 16"/>
            <p:cNvSpPr txBox="1"/>
            <p:nvPr/>
          </p:nvSpPr>
          <p:spPr>
            <a:xfrm>
              <a:off x="6721604" y="1587511"/>
              <a:ext cx="1219200" cy="2708434"/>
            </a:xfrm>
            <a:prstGeom prst="rect">
              <a:avLst/>
            </a:prstGeom>
            <a:noFill/>
          </p:spPr>
          <p:txBody>
            <a:bodyPr wrap="square" rtlCol="0">
              <a:spAutoFit/>
            </a:bodyPr>
            <a:lstStyle/>
            <a:p>
              <a:r>
                <a:rPr lang="en-US" sz="17000" b="1" dirty="0" smtClean="0">
                  <a:solidFill>
                    <a:srgbClr val="65B131">
                      <a:alpha val="64000"/>
                    </a:srgbClr>
                  </a:solidFill>
                  <a:latin typeface="+mj-lt"/>
                  <a:cs typeface="Arial" pitchFamily="34" charset="0"/>
                </a:rPr>
                <a:t>3</a:t>
              </a:r>
              <a:endParaRPr lang="en-US" sz="17000" b="1" dirty="0">
                <a:solidFill>
                  <a:srgbClr val="65B131">
                    <a:alpha val="64000"/>
                  </a:srgbClr>
                </a:solidFill>
                <a:latin typeface="+mj-lt"/>
                <a:cs typeface="Arial" pitchFamily="34" charset="0"/>
              </a:endParaRPr>
            </a:p>
          </p:txBody>
        </p:sp>
        <p:sp>
          <p:nvSpPr>
            <p:cNvPr id="18" name="TextBox 17"/>
            <p:cNvSpPr txBox="1"/>
            <p:nvPr/>
          </p:nvSpPr>
          <p:spPr>
            <a:xfrm>
              <a:off x="6411810" y="2674651"/>
              <a:ext cx="1931160" cy="665695"/>
            </a:xfrm>
            <a:prstGeom prst="rect">
              <a:avLst/>
            </a:prstGeom>
            <a:noFill/>
          </p:spPr>
          <p:txBody>
            <a:bodyPr wrap="square" rtlCol="0">
              <a:normAutofit/>
            </a:bodyPr>
            <a:lstStyle/>
            <a:p>
              <a:pPr algn="ctr">
                <a:lnSpc>
                  <a:spcPct val="80000"/>
                </a:lnSpc>
              </a:pPr>
              <a:r>
                <a:rPr lang="en-US" sz="2300" b="1" spc="60" dirty="0" smtClean="0">
                  <a:solidFill>
                    <a:schemeClr val="bg1"/>
                  </a:solidFill>
                  <a:effectLst>
                    <a:outerShdw blurRad="50800" dist="25400" dir="5400000" algn="t" rotWithShape="0">
                      <a:prstClr val="black">
                        <a:alpha val="15000"/>
                      </a:prstClr>
                    </a:outerShdw>
                  </a:effectLst>
                </a:rPr>
                <a:t>Share Your</a:t>
              </a:r>
            </a:p>
            <a:p>
              <a:pPr algn="ctr">
                <a:lnSpc>
                  <a:spcPct val="80000"/>
                </a:lnSpc>
              </a:pPr>
              <a:r>
                <a:rPr lang="en-US" sz="2300" b="1" dirty="0" smtClean="0">
                  <a:solidFill>
                    <a:schemeClr val="bg1"/>
                  </a:solidFill>
                  <a:effectLst>
                    <a:outerShdw blurRad="50800" dist="25400" dir="5400000" algn="t" rotWithShape="0">
                      <a:prstClr val="black">
                        <a:alpha val="15000"/>
                      </a:prstClr>
                    </a:outerShdw>
                  </a:effectLst>
                </a:rPr>
                <a:t>Presentation</a:t>
              </a:r>
              <a:endParaRPr lang="en-US" sz="2300" b="1" dirty="0">
                <a:solidFill>
                  <a:schemeClr val="bg1"/>
                </a:solidFill>
                <a:effectLst>
                  <a:outerShdw blurRad="50800" dist="25400" dir="5400000" algn="t" rotWithShape="0">
                    <a:prstClr val="black">
                      <a:alpha val="15000"/>
                    </a:prstClr>
                  </a:outerShdw>
                </a:effectLst>
              </a:endParaRPr>
            </a:p>
          </p:txBody>
        </p:sp>
        <p:sp>
          <p:nvSpPr>
            <p:cNvPr id="21" name="Oval 20"/>
            <p:cNvSpPr/>
            <p:nvPr/>
          </p:nvSpPr>
          <p:spPr>
            <a:xfrm>
              <a:off x="6569928" y="2005362"/>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lvl="0">
              <a:spcBef>
                <a:spcPts val="0"/>
              </a:spcBef>
            </a:pPr>
            <a:r>
              <a:rPr lang="en-US" sz="4000" cap="none" dirty="0">
                <a:solidFill>
                  <a:prstClr val="black">
                    <a:lumMod val="85000"/>
                    <a:lumOff val="15000"/>
                  </a:prstClr>
                </a:solidFill>
                <a:ea typeface="+mn-ea"/>
                <a:cs typeface="+mn-cs"/>
              </a:rPr>
              <a:t>Author </a:t>
            </a:r>
            <a:r>
              <a:rPr lang="en-US" sz="4000" b="0" cap="none" dirty="0">
                <a:solidFill>
                  <a:prstClr val="black">
                    <a:lumMod val="50000"/>
                    <a:lumOff val="50000"/>
                  </a:prstClr>
                </a:solidFill>
                <a:ea typeface="+mn-ea"/>
                <a:cs typeface="+mn-cs"/>
              </a:rPr>
              <a:t>Your Presentation</a:t>
            </a:r>
            <a:endParaRPr lang="en-US" sz="2800" dirty="0"/>
          </a:p>
        </p:txBody>
      </p:sp>
      <p:sp>
        <p:nvSpPr>
          <p:cNvPr id="5" name="Text Placeholder 4"/>
          <p:cNvSpPr>
            <a:spLocks noGrp="1"/>
          </p:cNvSpPr>
          <p:nvPr>
            <p:ph type="body" idx="1"/>
          </p:nvPr>
        </p:nvSpPr>
        <p:spPr/>
        <p:txBody>
          <a:bodyPr/>
          <a:lstStyle/>
          <a:p>
            <a:pPr lvl="0">
              <a:spcBef>
                <a:spcPts val="0"/>
              </a:spcBef>
            </a:pPr>
            <a:r>
              <a:rPr lang="en-US" sz="1700" b="1" dirty="0" smtClean="0">
                <a:solidFill>
                  <a:prstClr val="black">
                    <a:lumMod val="75000"/>
                    <a:lumOff val="25000"/>
                  </a:prstClr>
                </a:solidFill>
              </a:rPr>
              <a:t>Design and organize</a:t>
            </a:r>
            <a:endParaRPr lang="en-US" sz="1700" b="1" dirty="0">
              <a:solidFill>
                <a:prstClr val="black">
                  <a:lumMod val="75000"/>
                  <a:lumOff val="25000"/>
                </a:prstClr>
              </a:solidFill>
            </a:endParaRPr>
          </a:p>
        </p:txBody>
      </p:sp>
      <p:sp>
        <p:nvSpPr>
          <p:cNvPr id="6" name="TextBox 5"/>
          <p:cNvSpPr txBox="1"/>
          <p:nvPr/>
        </p:nvSpPr>
        <p:spPr>
          <a:xfrm>
            <a:off x="1121392" y="1557456"/>
            <a:ext cx="1219200" cy="2708434"/>
          </a:xfrm>
          <a:prstGeom prst="rect">
            <a:avLst/>
          </a:prstGeom>
          <a:noFill/>
        </p:spPr>
        <p:txBody>
          <a:bodyPr wrap="square" rtlCol="0">
            <a:spAutoFit/>
          </a:bodyPr>
          <a:lstStyle/>
          <a:p>
            <a:r>
              <a:rPr lang="en-US" sz="17000" b="1" dirty="0" smtClean="0">
                <a:solidFill>
                  <a:srgbClr val="F26200">
                    <a:alpha val="40000"/>
                  </a:srgbClr>
                </a:solidFill>
                <a:cs typeface="Arial" pitchFamily="34" charset="0"/>
              </a:rPr>
              <a:t>1</a:t>
            </a:r>
            <a:endParaRPr lang="en-US" sz="17000" b="1" dirty="0">
              <a:solidFill>
                <a:srgbClr val="F26200">
                  <a:alpha val="40000"/>
                </a:srgbClr>
              </a:solidFill>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4389864" y="3962400"/>
            <a:ext cx="3946416" cy="2337370"/>
          </a:xfrm>
          <a:prstGeom prst="rect">
            <a:avLst/>
          </a:prstGeom>
          <a:noFill/>
        </p:spPr>
        <p:txBody>
          <a:bodyPr wrap="square" rtlCol="0">
            <a:normAutofit/>
          </a:bodyPr>
          <a:lstStyle/>
          <a:p>
            <a:pPr>
              <a:lnSpc>
                <a:spcPct val="114000"/>
              </a:lnSpc>
            </a:pPr>
            <a:r>
              <a:rPr lang="en-US" sz="2000" dirty="0" smtClean="0">
                <a:solidFill>
                  <a:prstClr val="black">
                    <a:lumMod val="85000"/>
                    <a:lumOff val="15000"/>
                  </a:prstClr>
                </a:solidFill>
              </a:rPr>
              <a:t>Use </a:t>
            </a:r>
            <a:r>
              <a:rPr lang="en-US" sz="2000" b="1" dirty="0" smtClean="0">
                <a:solidFill>
                  <a:srgbClr val="F48914"/>
                </a:solidFill>
              </a:rPr>
              <a:t>sample templates</a:t>
            </a:r>
            <a:r>
              <a:rPr lang="en-US" sz="2000" b="1" dirty="0" smtClean="0">
                <a:solidFill>
                  <a:prstClr val="black">
                    <a:lumMod val="85000"/>
                    <a:lumOff val="15000"/>
                  </a:prstClr>
                </a:solidFill>
              </a:rPr>
              <a:t> </a:t>
            </a:r>
            <a:r>
              <a:rPr lang="en-US" sz="2000" dirty="0" smtClean="0">
                <a:solidFill>
                  <a:prstClr val="black">
                    <a:lumMod val="85000"/>
                    <a:lumOff val="15000"/>
                  </a:prstClr>
                </a:solidFill>
              </a:rPr>
              <a:t>to kick-off your presentation and focus on the content (you’re viewing one right now!)</a:t>
            </a:r>
          </a:p>
          <a:p>
            <a:endParaRPr lang="en-US" dirty="0">
              <a:solidFill>
                <a:prstClr val="black">
                  <a:lumMod val="85000"/>
                  <a:lumOff val="15000"/>
                </a:prstClr>
              </a:solidFill>
            </a:endParaRPr>
          </a:p>
        </p:txBody>
      </p:sp>
      <p:sp>
        <p:nvSpPr>
          <p:cNvPr id="11" name="TextBox 10"/>
          <p:cNvSpPr txBox="1"/>
          <p:nvPr/>
        </p:nvSpPr>
        <p:spPr>
          <a:xfrm>
            <a:off x="4373880" y="1219200"/>
            <a:ext cx="3962400" cy="2474524"/>
          </a:xfrm>
          <a:prstGeom prst="rect">
            <a:avLst/>
          </a:prstGeom>
          <a:noFill/>
        </p:spPr>
        <p:txBody>
          <a:bodyPr wrap="square" rtlCol="0">
            <a:normAutofit/>
          </a:bodyPr>
          <a:lstStyle/>
          <a:p>
            <a:pPr>
              <a:lnSpc>
                <a:spcPct val="114000"/>
              </a:lnSpc>
            </a:pPr>
            <a:r>
              <a:rPr lang="en-US" sz="2000" dirty="0" smtClean="0">
                <a:solidFill>
                  <a:prstClr val="black">
                    <a:lumMod val="85000"/>
                    <a:lumOff val="15000"/>
                  </a:prstClr>
                </a:solidFill>
              </a:rPr>
              <a:t>You don’t have to start from scratch.</a:t>
            </a:r>
          </a:p>
          <a:p>
            <a:pPr>
              <a:lnSpc>
                <a:spcPct val="114000"/>
              </a:lnSpc>
            </a:pPr>
            <a:endParaRPr lang="en-US" sz="2000" dirty="0">
              <a:solidFill>
                <a:prstClr val="black">
                  <a:lumMod val="85000"/>
                  <a:lumOff val="15000"/>
                </a:prstClr>
              </a:solidFill>
            </a:endParaRPr>
          </a:p>
          <a:p>
            <a:pPr>
              <a:lnSpc>
                <a:spcPct val="114000"/>
              </a:lnSpc>
            </a:pPr>
            <a:r>
              <a:rPr lang="en-US" sz="2000" dirty="0">
                <a:solidFill>
                  <a:prstClr val="black">
                    <a:lumMod val="85000"/>
                    <a:lumOff val="15000"/>
                  </a:prstClr>
                </a:solidFill>
              </a:rPr>
              <a:t>If you need help with a status report or ideas for a photo album, look no further</a:t>
            </a:r>
            <a:r>
              <a:rPr lang="en-US" sz="2000" dirty="0" smtClean="0">
                <a:solidFill>
                  <a:prstClr val="black">
                    <a:lumMod val="85000"/>
                    <a:lumOff val="15000"/>
                  </a:prstClr>
                </a:solidFill>
              </a:rPr>
              <a:t>.</a:t>
            </a:r>
            <a:endParaRPr lang="en-US" dirty="0">
              <a:solidFill>
                <a:prstClr val="black"/>
              </a:solidFill>
            </a:endParaRPr>
          </a:p>
        </p:txBody>
      </p:sp>
      <p:sp>
        <p:nvSpPr>
          <p:cNvPr id="9" name="Title 8"/>
          <p:cNvSpPr>
            <a:spLocks noGrp="1"/>
          </p:cNvSpPr>
          <p:nvPr>
            <p:ph type="title"/>
          </p:nvPr>
        </p:nvSpPr>
        <p:spPr/>
        <p:txBody>
          <a:bodyPr/>
          <a:lstStyle/>
          <a:p>
            <a:pPr lvl="0">
              <a:spcBef>
                <a:spcPts val="0"/>
              </a:spcBef>
            </a:pPr>
            <a:r>
              <a:rPr lang="en-US" sz="2800" b="1" dirty="0">
                <a:solidFill>
                  <a:prstClr val="black">
                    <a:lumMod val="85000"/>
                    <a:lumOff val="15000"/>
                  </a:prstClr>
                </a:solidFill>
                <a:latin typeface="+mn-lt"/>
                <a:ea typeface="+mn-ea"/>
                <a:cs typeface="+mn-cs"/>
              </a:rPr>
              <a:t>Getting </a:t>
            </a:r>
            <a:r>
              <a:rPr lang="en-US" sz="2800" b="1" dirty="0" smtClean="0">
                <a:solidFill>
                  <a:prstClr val="black">
                    <a:lumMod val="85000"/>
                    <a:lumOff val="15000"/>
                  </a:prstClr>
                </a:solidFill>
                <a:latin typeface="+mn-lt"/>
                <a:ea typeface="+mn-ea"/>
                <a:cs typeface="+mn-cs"/>
              </a:rPr>
              <a:t>Started</a:t>
            </a:r>
            <a:r>
              <a:rPr lang="en-US" sz="2800" dirty="0" smtClean="0">
                <a:solidFill>
                  <a:prstClr val="black"/>
                </a:solidFill>
                <a:latin typeface="+mn-lt"/>
                <a:ea typeface="+mn-ea"/>
                <a:cs typeface="+mn-cs"/>
              </a:rPr>
              <a:t> </a:t>
            </a:r>
            <a:r>
              <a:rPr lang="en-US" sz="2800" dirty="0">
                <a:solidFill>
                  <a:prstClr val="black">
                    <a:lumMod val="50000"/>
                    <a:lumOff val="50000"/>
                  </a:prstClr>
                </a:solidFill>
                <a:latin typeface="+mn-lt"/>
                <a:ea typeface="+mn-ea"/>
                <a:cs typeface="+mn-cs"/>
              </a:rPr>
              <a:t>with </a:t>
            </a:r>
            <a:r>
              <a:rPr lang="en-US" sz="2800" dirty="0" smtClean="0">
                <a:solidFill>
                  <a:prstClr val="black">
                    <a:lumMod val="50000"/>
                    <a:lumOff val="50000"/>
                  </a:prstClr>
                </a:solidFill>
                <a:latin typeface="+mn-lt"/>
                <a:ea typeface="+mn-ea"/>
                <a:cs typeface="+mn-cs"/>
              </a:rPr>
              <a:t>Templates</a:t>
            </a:r>
            <a:endParaRPr lang="en-US" dirty="0">
              <a:latin typeface="+mn-lt"/>
            </a:endParaRPr>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797552" y="4036468"/>
            <a:ext cx="3108960" cy="2339502"/>
          </a:xfrm>
          <a:prstGeom prst="rect">
            <a:avLst/>
          </a:prstGeom>
          <a:ln w="15875">
            <a:solidFill>
              <a:schemeClr val="bg1"/>
            </a:solidFill>
            <a:miter lim="800000"/>
            <a:headEnd/>
            <a:tailEnd/>
          </a:ln>
          <a:effectLst>
            <a:glow rad="38100">
              <a:schemeClr val="tx1">
                <a:lumMod val="95000"/>
                <a:lumOff val="5000"/>
                <a:alpha val="27000"/>
              </a:schemeClr>
            </a:glow>
            <a:outerShdw dist="35921" dir="2700000" algn="ctr" rotWithShape="0">
              <a:schemeClr val="bg2"/>
            </a:outerShdw>
          </a:effectLst>
        </p:spPr>
      </p:pic>
      <p:pic>
        <p:nvPicPr>
          <p:cNvPr id="2" name="Picture 1"/>
          <p:cNvPicPr>
            <a:picLocks/>
          </p:cNvPicPr>
          <p:nvPr/>
        </p:nvPicPr>
        <p:blipFill>
          <a:blip r:embed="rId5" cstate="email">
            <a:extLst>
              <a:ext uri="{28A0092B-C50C-407E-A947-70E740481C1C}">
                <a14:useLocalDpi xmlns:a14="http://schemas.microsoft.com/office/drawing/2010/main" val="0"/>
              </a:ext>
            </a:extLst>
          </a:blip>
          <a:stretch>
            <a:fillRect/>
          </a:stretch>
        </p:blipFill>
        <p:spPr>
          <a:xfrm>
            <a:off x="797552" y="1299519"/>
            <a:ext cx="3108960" cy="2340864"/>
          </a:xfrm>
          <a:prstGeom prst="rect">
            <a:avLst/>
          </a:prstGeom>
          <a:effectLst>
            <a:outerShdw blurRad="38100" sx="101000" sy="101000" algn="ctr" rotWithShape="0">
              <a:prstClr val="black">
                <a:alpha val="2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1399">
        <p14:ripple/>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bg/>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rot="16200000">
            <a:off x="-2146014" y="2450815"/>
            <a:ext cx="5486400" cy="1041969"/>
          </a:xfrm>
          <a:prstGeom prst="rect">
            <a:avLst/>
          </a:prstGeom>
          <a:noFill/>
        </p:spPr>
        <p:txBody>
          <a:bodyPr wrap="square" rtlCol="0" anchor="b" anchorCtr="0">
            <a:normAutofit/>
          </a:bodyPr>
          <a:lstStyle/>
          <a:p>
            <a:r>
              <a:rPr lang="en-US" sz="3200" b="1" dirty="0" smtClean="0">
                <a:solidFill>
                  <a:prstClr val="white"/>
                </a:solidFill>
              </a:rPr>
              <a:t>Organize with Sections</a:t>
            </a:r>
            <a:endParaRPr lang="en-US" sz="3200" dirty="0">
              <a:solidFill>
                <a:prstClr val="white"/>
              </a:solidFill>
            </a:endParaRPr>
          </a:p>
        </p:txBody>
      </p:sp>
      <p:sp>
        <p:nvSpPr>
          <p:cNvPr id="3" name="TextBox 2"/>
          <p:cNvSpPr txBox="1"/>
          <p:nvPr/>
        </p:nvSpPr>
        <p:spPr>
          <a:xfrm>
            <a:off x="1523999" y="685800"/>
            <a:ext cx="7391401" cy="1349828"/>
          </a:xfrm>
          <a:prstGeom prst="rect">
            <a:avLst/>
          </a:prstGeom>
          <a:noFill/>
        </p:spPr>
        <p:txBody>
          <a:bodyPr wrap="square" rtlCol="0">
            <a:normAutofit/>
          </a:bodyPr>
          <a:lstStyle/>
          <a:p>
            <a:r>
              <a:rPr lang="en-US" sz="2800" b="1" dirty="0" smtClean="0">
                <a:solidFill>
                  <a:prstClr val="black">
                    <a:lumMod val="50000"/>
                    <a:lumOff val="50000"/>
                  </a:prstClr>
                </a:solidFill>
              </a:rPr>
              <a:t>Too much information?</a:t>
            </a:r>
          </a:p>
          <a:p>
            <a:pPr>
              <a:lnSpc>
                <a:spcPct val="30000"/>
              </a:lnSpc>
            </a:pPr>
            <a:endParaRPr lang="en-US" dirty="0">
              <a:solidFill>
                <a:prstClr val="black"/>
              </a:solidFill>
            </a:endParaRPr>
          </a:p>
          <a:p>
            <a:r>
              <a:rPr lang="en-US" sz="2200" dirty="0" smtClean="0">
                <a:solidFill>
                  <a:prstClr val="black">
                    <a:lumMod val="85000"/>
                    <a:lumOff val="15000"/>
                  </a:prstClr>
                </a:solidFill>
              </a:rPr>
              <a:t>Divide and conquer a large presentation by organizing your presentation with </a:t>
            </a:r>
            <a:r>
              <a:rPr lang="en-US" sz="2200" b="1" dirty="0" smtClean="0">
                <a:solidFill>
                  <a:srgbClr val="2C99FC"/>
                </a:solidFill>
              </a:rPr>
              <a:t>sections.</a:t>
            </a:r>
            <a:r>
              <a:rPr lang="en-US" sz="2200" dirty="0" smtClean="0">
                <a:solidFill>
                  <a:srgbClr val="2C99FC"/>
                </a:solidFill>
              </a:rPr>
              <a:t> </a:t>
            </a:r>
          </a:p>
          <a:p>
            <a:endParaRPr lang="en-US" sz="1900" dirty="0" smtClean="0">
              <a:solidFill>
                <a:srgbClr val="2C99FC"/>
              </a:solidFill>
            </a:endParaRPr>
          </a:p>
          <a:p>
            <a:endParaRPr lang="en-US" dirty="0">
              <a:solidFill>
                <a:prstClr val="black"/>
              </a:solidFill>
            </a:endParaRPr>
          </a:p>
        </p:txBody>
      </p:sp>
      <p:grpSp>
        <p:nvGrpSpPr>
          <p:cNvPr id="4" name="Group 3"/>
          <p:cNvGrpSpPr/>
          <p:nvPr/>
        </p:nvGrpSpPr>
        <p:grpSpPr>
          <a:xfrm>
            <a:off x="6172200" y="3733800"/>
            <a:ext cx="2645231" cy="1600200"/>
            <a:chOff x="6413721" y="3701144"/>
            <a:chExt cx="2645231" cy="1143000"/>
          </a:xfrm>
        </p:grpSpPr>
        <p:sp>
          <p:nvSpPr>
            <p:cNvPr id="15" name="Rectangle 14"/>
            <p:cNvSpPr/>
            <p:nvPr/>
          </p:nvSpPr>
          <p:spPr>
            <a:xfrm>
              <a:off x="6740294" y="3701144"/>
              <a:ext cx="2318658" cy="1143000"/>
            </a:xfrm>
            <a:prstGeom prst="rect">
              <a:avLst/>
            </a:prstGeom>
            <a:solidFill>
              <a:schemeClr val="bg1">
                <a:lumMod val="95000"/>
              </a:schemeClr>
            </a:solidFill>
            <a:ln w="25400" cmpd="thinThick">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TextBox 7"/>
            <p:cNvSpPr txBox="1"/>
            <p:nvPr/>
          </p:nvSpPr>
          <p:spPr>
            <a:xfrm>
              <a:off x="6816493" y="3810000"/>
              <a:ext cx="2166258" cy="953814"/>
            </a:xfrm>
            <a:prstGeom prst="rect">
              <a:avLst/>
            </a:prstGeom>
            <a:noFill/>
          </p:spPr>
          <p:txBody>
            <a:bodyPr wrap="square" rtlCol="0" anchor="ctr">
              <a:normAutofit/>
            </a:bodyPr>
            <a:lstStyle/>
            <a:p>
              <a:r>
                <a:rPr lang="en-US" sz="1500" dirty="0">
                  <a:solidFill>
                    <a:prstClr val="black">
                      <a:lumMod val="65000"/>
                      <a:lumOff val="35000"/>
                    </a:prstClr>
                  </a:solidFill>
                </a:rPr>
                <a:t>You can name, print, and apply effects to an entire section easily.</a:t>
              </a:r>
            </a:p>
          </p:txBody>
        </p:sp>
        <p:cxnSp>
          <p:nvCxnSpPr>
            <p:cNvPr id="19" name="Straight Connector 18"/>
            <p:cNvCxnSpPr/>
            <p:nvPr/>
          </p:nvCxnSpPr>
          <p:spPr>
            <a:xfrm>
              <a:off x="6413721" y="4332767"/>
              <a:ext cx="274320" cy="0"/>
            </a:xfrm>
            <a:prstGeom prst="line">
              <a:avLst/>
            </a:prstGeom>
            <a:ln w="25400" cap="rnd">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831460" y="2307772"/>
            <a:ext cx="4142135" cy="4208603"/>
          </a:xfrm>
          <a:prstGeom prst="rect">
            <a:avLst/>
          </a:prstGeom>
        </p:spPr>
      </p:pic>
      <p:sp>
        <p:nvSpPr>
          <p:cNvPr id="9" name="Rectangle 8"/>
          <p:cNvSpPr/>
          <p:nvPr/>
        </p:nvSpPr>
        <p:spPr>
          <a:xfrm>
            <a:off x="1676401" y="4495800"/>
            <a:ext cx="4419600" cy="293914"/>
          </a:xfrm>
          <a:prstGeom prst="rect">
            <a:avLst/>
          </a:prstGeom>
          <a:solidFill>
            <a:schemeClr val="tx1">
              <a:lumMod val="95000"/>
              <a:lumOff val="5000"/>
              <a:alpha val="22000"/>
            </a:schemeClr>
          </a:solidFill>
          <a:ln w="34925">
            <a:solidFill>
              <a:srgbClr val="F274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Oval 3"/>
          <p:cNvSpPr/>
          <p:nvPr/>
        </p:nvSpPr>
        <p:spPr>
          <a:xfrm>
            <a:off x="7620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8" name="Oval 7"/>
          <p:cNvSpPr/>
          <p:nvPr/>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17" name="TextBox 16"/>
          <p:cNvSpPr txBox="1"/>
          <p:nvPr/>
        </p:nvSpPr>
        <p:spPr>
          <a:xfrm>
            <a:off x="1159728" y="1531434"/>
            <a:ext cx="1219200" cy="2708434"/>
          </a:xfrm>
          <a:prstGeom prst="rect">
            <a:avLst/>
          </a:prstGeom>
          <a:noFill/>
        </p:spPr>
        <p:txBody>
          <a:bodyPr wrap="square" rtlCol="0">
            <a:spAutoFit/>
          </a:bodyPr>
          <a:lstStyle/>
          <a:p>
            <a:r>
              <a:rPr lang="en-US" sz="17000" b="1" dirty="0" smtClean="0">
                <a:solidFill>
                  <a:srgbClr val="2A7A9E">
                    <a:alpha val="40000"/>
                  </a:srgbClr>
                </a:solidFill>
                <a:cs typeface="Arial" pitchFamily="34" charset="0"/>
              </a:rPr>
              <a:t>2</a:t>
            </a:r>
            <a:endParaRPr lang="en-US" sz="17000" b="1" dirty="0">
              <a:solidFill>
                <a:srgbClr val="2A7A9E">
                  <a:alpha val="40000"/>
                </a:srgbClr>
              </a:solidFill>
              <a:cs typeface="Arial" pitchFamily="34" charset="0"/>
            </a:endParaRPr>
          </a:p>
        </p:txBody>
      </p:sp>
      <p:sp>
        <p:nvSpPr>
          <p:cNvPr id="9" name="Title 8"/>
          <p:cNvSpPr>
            <a:spLocks noGrp="1"/>
          </p:cNvSpPr>
          <p:nvPr>
            <p:ph type="title"/>
          </p:nvPr>
        </p:nvSpPr>
        <p:spPr/>
        <p:txBody>
          <a:bodyPr>
            <a:noAutofit/>
          </a:bodyPr>
          <a:lstStyle/>
          <a:p>
            <a:pPr lvl="0">
              <a:spcBef>
                <a:spcPts val="0"/>
              </a:spcBef>
            </a:pPr>
            <a:r>
              <a:rPr lang="en-US" sz="4000" cap="none" dirty="0">
                <a:solidFill>
                  <a:prstClr val="black">
                    <a:lumMod val="85000"/>
                    <a:lumOff val="15000"/>
                  </a:prstClr>
                </a:solidFill>
                <a:ea typeface="+mn-ea"/>
                <a:cs typeface="+mn-cs"/>
              </a:rPr>
              <a:t>Enrich </a:t>
            </a:r>
            <a:r>
              <a:rPr lang="en-US" sz="4000" b="0" cap="none" dirty="0">
                <a:solidFill>
                  <a:prstClr val="black">
                    <a:lumMod val="50000"/>
                    <a:lumOff val="50000"/>
                  </a:prstClr>
                </a:solidFill>
                <a:ea typeface="+mn-ea"/>
                <a:cs typeface="+mn-cs"/>
              </a:rPr>
              <a:t>Your Presentation</a:t>
            </a:r>
          </a:p>
        </p:txBody>
      </p:sp>
      <p:sp>
        <p:nvSpPr>
          <p:cNvPr id="10" name="Text Placeholder 9"/>
          <p:cNvSpPr>
            <a:spLocks noGrp="1"/>
          </p:cNvSpPr>
          <p:nvPr>
            <p:ph type="body" idx="1"/>
          </p:nvPr>
        </p:nvSpPr>
        <p:spPr/>
        <p:txBody>
          <a:bodyPr/>
          <a:lstStyle/>
          <a:p>
            <a:pPr lvl="0">
              <a:spcBef>
                <a:spcPts val="0"/>
              </a:spcBef>
            </a:pPr>
            <a:r>
              <a:rPr lang="en-US" sz="1700" b="1" dirty="0" smtClean="0">
                <a:solidFill>
                  <a:prstClr val="black">
                    <a:lumMod val="75000"/>
                    <a:lumOff val="25000"/>
                  </a:prstClr>
                </a:solidFill>
              </a:rPr>
              <a:t>Stylize, edit, and animate your media</a:t>
            </a:r>
            <a:endParaRPr lang="en-US" sz="1700" b="1" dirty="0">
              <a:solidFill>
                <a:prstClr val="black">
                  <a:lumMod val="75000"/>
                  <a:lumOff val="2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stretch>
            <a:fillRect/>
          </a:stretch>
        </p:blipFill>
        <p:spPr>
          <a:xfrm>
            <a:off x="0" y="762000"/>
            <a:ext cx="2445488" cy="2286000"/>
          </a:xfrm>
          <a:prstGeom prst="rect">
            <a:avLst/>
          </a:prstGeom>
        </p:spPr>
      </p:pic>
      <p:sp>
        <p:nvSpPr>
          <p:cNvPr id="4" name="TextBox 3"/>
          <p:cNvSpPr txBox="1"/>
          <p:nvPr/>
        </p:nvSpPr>
        <p:spPr>
          <a:xfrm>
            <a:off x="1228724" y="2217355"/>
            <a:ext cx="7229475" cy="461665"/>
          </a:xfrm>
          <a:prstGeom prst="rect">
            <a:avLst/>
          </a:prstGeom>
          <a:noFill/>
        </p:spPr>
        <p:txBody>
          <a:bodyPr wrap="square" rtlCol="0" anchor="b" anchorCtr="0">
            <a:normAutofit/>
          </a:bodyPr>
          <a:lstStyle/>
          <a:p>
            <a:r>
              <a:rPr lang="en-US" sz="2400" dirty="0" smtClean="0">
                <a:solidFill>
                  <a:prstClr val="black">
                    <a:lumMod val="50000"/>
                    <a:lumOff val="50000"/>
                  </a:prstClr>
                </a:solidFill>
              </a:rPr>
              <a:t>It’s not just about the visuals, but strengthening</a:t>
            </a:r>
            <a:endParaRPr lang="en-US" sz="2400" dirty="0">
              <a:solidFill>
                <a:prstClr val="black">
                  <a:lumMod val="50000"/>
                  <a:lumOff val="50000"/>
                </a:prstClr>
              </a:solidFill>
            </a:endParaRPr>
          </a:p>
        </p:txBody>
      </p:sp>
      <p:sp>
        <p:nvSpPr>
          <p:cNvPr id="7" name="Title 6"/>
          <p:cNvSpPr>
            <a:spLocks noGrp="1"/>
          </p:cNvSpPr>
          <p:nvPr>
            <p:ph type="title"/>
          </p:nvPr>
        </p:nvSpPr>
        <p:spPr>
          <a:xfrm>
            <a:off x="1219200" y="2669865"/>
            <a:ext cx="7543800" cy="1200329"/>
          </a:xfrm>
        </p:spPr>
        <p:txBody>
          <a:bodyPr wrap="square" tIns="0" bIns="0" anchor="t" anchorCtr="0">
            <a:normAutofit/>
          </a:bodyPr>
          <a:lstStyle/>
          <a:p>
            <a:r>
              <a:rPr lang="en-US" sz="7800" b="1" dirty="0" smtClean="0">
                <a:solidFill>
                  <a:prstClr val="black">
                    <a:lumMod val="85000"/>
                    <a:lumOff val="15000"/>
                  </a:prstClr>
                </a:solidFill>
                <a:latin typeface="+mn-lt"/>
              </a:rPr>
              <a:t>YOUR MESSAGE.</a:t>
            </a:r>
            <a:endParaRPr lang="en-US" sz="7800" dirty="0">
              <a:latin typeface="+mn-l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5" cstate="screen"/>
          <a:stretch>
            <a:fillRect/>
          </a:stretch>
        </p:blipFill>
        <p:spPr>
          <a:xfrm>
            <a:off x="546394" y="1205500"/>
            <a:ext cx="1676400" cy="2137776"/>
          </a:xfrm>
          <a:prstGeom prst="rect">
            <a:avLst/>
          </a:prstGeom>
          <a:solidFill>
            <a:schemeClr val="bg1">
              <a:lumMod val="85000"/>
            </a:schemeClr>
          </a:solidFill>
          <a:ln w="47625">
            <a:solidFill>
              <a:schemeClr val="bg1"/>
            </a:solidFill>
            <a:miter lim="800000"/>
          </a:ln>
          <a:effectLst>
            <a:outerShdw blurRad="38100" sx="101000" sy="101000" algn="ctr" rotWithShape="0">
              <a:prstClr val="black">
                <a:alpha val="15000"/>
              </a:prstClr>
            </a:outerShdw>
          </a:effectLst>
        </p:spPr>
      </p:pic>
      <p:sp>
        <p:nvSpPr>
          <p:cNvPr id="22" name="TextBox 21"/>
          <p:cNvSpPr txBox="1"/>
          <p:nvPr/>
        </p:nvSpPr>
        <p:spPr>
          <a:xfrm>
            <a:off x="546394" y="5867400"/>
            <a:ext cx="8126784" cy="999530"/>
          </a:xfrm>
          <a:prstGeom prst="rect">
            <a:avLst/>
          </a:prstGeom>
          <a:noFill/>
        </p:spPr>
        <p:txBody>
          <a:bodyPr wrap="square" rtlCol="0" anchor="t">
            <a:normAutofit/>
          </a:bodyPr>
          <a:lstStyle/>
          <a:p>
            <a:pPr algn="ctr"/>
            <a:r>
              <a:rPr lang="en-US" b="1" dirty="0" smtClean="0">
                <a:solidFill>
                  <a:prstClr val="black">
                    <a:lumMod val="85000"/>
                    <a:lumOff val="15000"/>
                  </a:prstClr>
                </a:solidFill>
              </a:rPr>
              <a:t>Picture Color</a:t>
            </a:r>
            <a:r>
              <a:rPr lang="en-US" dirty="0" smtClean="0">
                <a:solidFill>
                  <a:prstClr val="black">
                    <a:lumMod val="85000"/>
                    <a:lumOff val="15000"/>
                  </a:prstClr>
                </a:solidFill>
              </a:rPr>
              <a:t>, </a:t>
            </a:r>
            <a:r>
              <a:rPr lang="en-US" b="1" dirty="0" smtClean="0">
                <a:solidFill>
                  <a:prstClr val="black">
                    <a:lumMod val="85000"/>
                    <a:lumOff val="15000"/>
                  </a:prstClr>
                </a:solidFill>
              </a:rPr>
              <a:t>Corrections</a:t>
            </a:r>
            <a:r>
              <a:rPr lang="en-US" dirty="0" smtClean="0">
                <a:solidFill>
                  <a:prstClr val="black">
                    <a:lumMod val="85000"/>
                    <a:lumOff val="15000"/>
                  </a:prstClr>
                </a:solidFill>
              </a:rPr>
              <a:t>, </a:t>
            </a:r>
            <a:r>
              <a:rPr lang="en-US" b="1" dirty="0" smtClean="0">
                <a:solidFill>
                  <a:prstClr val="black">
                    <a:lumMod val="85000"/>
                    <a:lumOff val="15000"/>
                  </a:prstClr>
                </a:solidFill>
              </a:rPr>
              <a:t>Artistic Filters</a:t>
            </a:r>
            <a:r>
              <a:rPr lang="en-US" dirty="0" smtClean="0">
                <a:solidFill>
                  <a:prstClr val="black">
                    <a:lumMod val="85000"/>
                    <a:lumOff val="15000"/>
                  </a:prstClr>
                </a:solidFill>
              </a:rPr>
              <a:t>, </a:t>
            </a:r>
          </a:p>
          <a:p>
            <a:pPr algn="ctr"/>
            <a:r>
              <a:rPr lang="en-US" dirty="0" smtClean="0">
                <a:solidFill>
                  <a:prstClr val="black">
                    <a:lumMod val="85000"/>
                    <a:lumOff val="15000"/>
                  </a:prstClr>
                </a:solidFill>
              </a:rPr>
              <a:t>and </a:t>
            </a:r>
            <a:r>
              <a:rPr lang="en-US" b="1" dirty="0" smtClean="0">
                <a:solidFill>
                  <a:prstClr val="black">
                    <a:lumMod val="85000"/>
                    <a:lumOff val="15000"/>
                  </a:prstClr>
                </a:solidFill>
              </a:rPr>
              <a:t>Background Removal </a:t>
            </a:r>
            <a:r>
              <a:rPr lang="en-US" dirty="0" smtClean="0">
                <a:solidFill>
                  <a:prstClr val="black">
                    <a:lumMod val="85000"/>
                    <a:lumOff val="15000"/>
                  </a:prstClr>
                </a:solidFill>
              </a:rPr>
              <a:t>allow you to customize images for your story </a:t>
            </a:r>
          </a:p>
          <a:p>
            <a:pPr algn="ctr"/>
            <a:endParaRPr lang="en-US" dirty="0">
              <a:solidFill>
                <a:prstClr val="black"/>
              </a:solidFill>
            </a:endParaRPr>
          </a:p>
        </p:txBody>
      </p:sp>
      <p:pic>
        <p:nvPicPr>
          <p:cNvPr id="32" name="Picture 31"/>
          <p:cNvPicPr>
            <a:picLocks noChangeAspect="1"/>
          </p:cNvPicPr>
          <p:nvPr/>
        </p:nvPicPr>
        <p:blipFill>
          <a:blip r:embed="rId5" cstate="screen">
            <a:lum bright="10000" contrast="30000"/>
          </a:blip>
          <a:stretch>
            <a:fillRect/>
          </a:stretch>
        </p:blipFill>
        <p:spPr>
          <a:xfrm>
            <a:off x="2679994" y="1215024"/>
            <a:ext cx="1676400" cy="2137776"/>
          </a:xfrm>
          <a:prstGeom prst="rect">
            <a:avLst/>
          </a:prstGeom>
          <a:solidFill>
            <a:schemeClr val="bg1">
              <a:lumMod val="85000"/>
            </a:schemeClr>
          </a:solidFill>
          <a:ln w="47625">
            <a:solidFill>
              <a:schemeClr val="bg1"/>
            </a:solidFill>
            <a:miter lim="800000"/>
          </a:ln>
          <a:effectLst>
            <a:outerShdw blurRad="38100" sx="101000" sy="101000" algn="ctr" rotWithShape="0">
              <a:prstClr val="black">
                <a:alpha val="15000"/>
              </a:prstClr>
            </a:outerShdw>
          </a:effectLst>
        </p:spPr>
      </p:pic>
      <p:pic>
        <p:nvPicPr>
          <p:cNvPr id="35" name="Picture 34"/>
          <p:cNvPicPr>
            <a:picLocks noChangeAspect="1"/>
          </p:cNvPicPr>
          <p:nvPr/>
        </p:nvPicPr>
        <p:blipFill>
          <a:blip r:embed="rId5" cstate="screen">
            <a:lum bright="-20000"/>
          </a:blip>
          <a:stretch>
            <a:fillRect/>
          </a:stretch>
        </p:blipFill>
        <p:spPr>
          <a:xfrm>
            <a:off x="4813594" y="1210848"/>
            <a:ext cx="1676400" cy="2137776"/>
          </a:xfrm>
          <a:prstGeom prst="rect">
            <a:avLst/>
          </a:prstGeom>
          <a:solidFill>
            <a:schemeClr val="bg1">
              <a:lumMod val="85000"/>
            </a:schemeClr>
          </a:solidFill>
          <a:ln w="47625">
            <a:solidFill>
              <a:schemeClr val="bg1"/>
            </a:solidFill>
            <a:miter lim="800000"/>
          </a:ln>
          <a:effectLst>
            <a:outerShdw blurRad="38100" sx="101000" sy="101000" algn="ctr" rotWithShape="0">
              <a:prstClr val="black">
                <a:alpha val="15000"/>
              </a:prstClr>
            </a:outerShdw>
          </a:effectLst>
        </p:spPr>
      </p:pic>
      <p:pic>
        <p:nvPicPr>
          <p:cNvPr id="39" name="Picture 38"/>
          <p:cNvPicPr>
            <a:picLocks noChangeAspect="1"/>
          </p:cNvPicPr>
          <p:nvPr/>
        </p:nvPicPr>
        <p:blipFill>
          <a:blip r:embed="rId6" cstate="screen">
            <a:duotone>
              <a:prstClr val="black"/>
              <a:schemeClr val="accent4">
                <a:tint val="45000"/>
                <a:satMod val="400000"/>
              </a:schemeClr>
            </a:duotone>
          </a:blip>
          <a:stretch>
            <a:fillRect/>
          </a:stretch>
        </p:blipFill>
        <p:spPr>
          <a:xfrm>
            <a:off x="6947194" y="1215024"/>
            <a:ext cx="1676400" cy="2137776"/>
          </a:xfrm>
          <a:prstGeom prst="rect">
            <a:avLst/>
          </a:prstGeom>
          <a:solidFill>
            <a:schemeClr val="bg1">
              <a:lumMod val="85000"/>
            </a:schemeClr>
          </a:solidFill>
          <a:ln w="47625">
            <a:solidFill>
              <a:schemeClr val="bg1"/>
            </a:solidFill>
            <a:miter lim="800000"/>
          </a:ln>
          <a:effectLst>
            <a:outerShdw blurRad="38100" sx="101000" sy="101000" algn="ctr" rotWithShape="0">
              <a:prstClr val="black">
                <a:alpha val="15000"/>
              </a:prstClr>
            </a:outerShdw>
          </a:effectLst>
        </p:spPr>
      </p:pic>
      <p:pic>
        <p:nvPicPr>
          <p:cNvPr id="18" name="Picture 17"/>
          <p:cNvPicPr>
            <a:picLocks noChangeAspect="1"/>
          </p:cNvPicPr>
          <p:nvPr/>
        </p:nvPicPr>
        <p:blipFill rotWithShape="1">
          <a:blip r:embed="rId7" cstate="screen"/>
          <a:srcRect l="15024" r="44212" b="14210"/>
          <a:stretch/>
        </p:blipFill>
        <p:spPr>
          <a:xfrm>
            <a:off x="3988905" y="3852613"/>
            <a:ext cx="1019503" cy="1623848"/>
          </a:xfrm>
          <a:prstGeom prst="rect">
            <a:avLst/>
          </a:prstGeom>
          <a:effectLst>
            <a:reflection blurRad="6350" stA="50000" endA="300" endPos="55500" dir="5400000" sy="-100000" algn="bl" rotWithShape="0"/>
          </a:effectLst>
        </p:spPr>
      </p:pic>
      <p:pic>
        <p:nvPicPr>
          <p:cNvPr id="25" name="Picture 24"/>
          <p:cNvPicPr>
            <a:picLocks noChangeAspect="1"/>
          </p:cNvPicPr>
          <p:nvPr/>
        </p:nvPicPr>
        <p:blipFill>
          <a:blip r:embed="rId8" cstate="screen"/>
          <a:stretch>
            <a:fillRect/>
          </a:stretch>
        </p:blipFill>
        <p:spPr>
          <a:xfrm>
            <a:off x="6172200" y="3810000"/>
            <a:ext cx="2500978" cy="1892808"/>
          </a:xfrm>
          <a:prstGeom prst="rect">
            <a:avLst/>
          </a:prstGeom>
        </p:spPr>
      </p:pic>
      <p:pic>
        <p:nvPicPr>
          <p:cNvPr id="24" name="Picture 23"/>
          <p:cNvPicPr>
            <a:picLocks noChangeAspect="1"/>
          </p:cNvPicPr>
          <p:nvPr/>
        </p:nvPicPr>
        <p:blipFill rotWithShape="1">
          <a:blip r:embed="rId7" cstate="screen"/>
          <a:srcRect l="15024" r="44212" b="14210"/>
          <a:stretch/>
        </p:blipFill>
        <p:spPr>
          <a:xfrm>
            <a:off x="6543261" y="3810000"/>
            <a:ext cx="1019503" cy="1623848"/>
          </a:xfrm>
          <a:prstGeom prst="rect">
            <a:avLst/>
          </a:prstGeom>
          <a:effectLst/>
        </p:spPr>
      </p:pic>
      <p:sp>
        <p:nvSpPr>
          <p:cNvPr id="2" name="Title 1"/>
          <p:cNvSpPr>
            <a:spLocks noGrp="1"/>
          </p:cNvSpPr>
          <p:nvPr>
            <p:ph type="title"/>
          </p:nvPr>
        </p:nvSpPr>
        <p:spPr>
          <a:xfrm>
            <a:off x="-1" y="414867"/>
            <a:ext cx="9144001" cy="457200"/>
          </a:xfrm>
        </p:spPr>
        <p:txBody>
          <a:bodyPr>
            <a:noAutofit/>
          </a:bodyPr>
          <a:lstStyle/>
          <a:p>
            <a:r>
              <a:rPr lang="en-US" dirty="0">
                <a:solidFill>
                  <a:prstClr val="white"/>
                </a:solidFill>
              </a:rPr>
              <a:t> </a:t>
            </a:r>
            <a:r>
              <a:rPr lang="en-US" dirty="0" smtClean="0">
                <a:solidFill>
                  <a:prstClr val="white"/>
                </a:solidFill>
              </a:rPr>
              <a:t>    New </a:t>
            </a:r>
            <a:r>
              <a:rPr lang="en-US" b="0" dirty="0">
                <a:solidFill>
                  <a:prstClr val="white"/>
                </a:solidFill>
              </a:rPr>
              <a:t>Picture Effects</a:t>
            </a:r>
            <a:endParaRPr 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16667E-6 -2.59259E-6 L -0.27968 0.00394 " pathEditMode="relative" rAng="0" ptsTypes="AA">
                                      <p:cBhvr>
                                        <p:cTn id="6" dur="2000" fill="hold"/>
                                        <p:tgtEl>
                                          <p:spTgt spid="24"/>
                                        </p:tgtEl>
                                        <p:attrNameLst>
                                          <p:attrName>ppt_x</p:attrName>
                                          <p:attrName>ppt_y</p:attrName>
                                        </p:attrNameLst>
                                      </p:cBhvr>
                                      <p:rCtr x="-14000" y="200"/>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17" name="TextBox 16"/>
          <p:cNvSpPr txBox="1"/>
          <p:nvPr/>
        </p:nvSpPr>
        <p:spPr>
          <a:xfrm>
            <a:off x="4572000" y="1295400"/>
            <a:ext cx="4114800" cy="2185416"/>
          </a:xfrm>
          <a:prstGeom prst="rect">
            <a:avLst/>
          </a:prstGeom>
          <a:noFill/>
        </p:spPr>
        <p:txBody>
          <a:bodyPr wrap="square" rtlCol="0" anchor="ctr">
            <a:normAutofit/>
          </a:bodyPr>
          <a:lstStyle/>
          <a:p>
            <a:r>
              <a:rPr lang="en-US" sz="2000" dirty="0" smtClean="0">
                <a:solidFill>
                  <a:prstClr val="black">
                    <a:lumMod val="65000"/>
                    <a:lumOff val="35000"/>
                  </a:prstClr>
                </a:solidFill>
              </a:rPr>
              <a:t>You can do </a:t>
            </a:r>
            <a:r>
              <a:rPr lang="en-US" sz="2000" b="1" dirty="0" smtClean="0">
                <a:solidFill>
                  <a:prstClr val="black">
                    <a:lumMod val="65000"/>
                    <a:lumOff val="35000"/>
                  </a:prstClr>
                </a:solidFill>
              </a:rPr>
              <a:t>a lot more </a:t>
            </a:r>
            <a:r>
              <a:rPr lang="en-US" sz="2000" dirty="0" smtClean="0">
                <a:solidFill>
                  <a:prstClr val="black">
                    <a:lumMod val="65000"/>
                    <a:lumOff val="35000"/>
                  </a:prstClr>
                </a:solidFill>
              </a:rPr>
              <a:t>with movies in PowerPoint 2011. </a:t>
            </a:r>
          </a:p>
          <a:p>
            <a:pPr>
              <a:lnSpc>
                <a:spcPct val="80000"/>
              </a:lnSpc>
            </a:pPr>
            <a:endParaRPr lang="en-US" dirty="0">
              <a:solidFill>
                <a:prstClr val="black"/>
              </a:solidFill>
            </a:endParaRPr>
          </a:p>
          <a:p>
            <a:r>
              <a:rPr lang="en-US" sz="2000" dirty="0" smtClean="0">
                <a:solidFill>
                  <a:prstClr val="black">
                    <a:lumMod val="75000"/>
                    <a:lumOff val="25000"/>
                  </a:prstClr>
                </a:solidFill>
              </a:rPr>
              <a:t>Movies can </a:t>
            </a:r>
            <a:r>
              <a:rPr lang="en-US" sz="2000" dirty="0">
                <a:solidFill>
                  <a:prstClr val="black">
                    <a:lumMod val="75000"/>
                    <a:lumOff val="25000"/>
                  </a:prstClr>
                </a:solidFill>
              </a:rPr>
              <a:t>be embedded in your presentation. That’s right, no more lost </a:t>
            </a:r>
            <a:r>
              <a:rPr lang="en-US" sz="2000" dirty="0" smtClean="0">
                <a:solidFill>
                  <a:prstClr val="black">
                    <a:lumMod val="75000"/>
                    <a:lumOff val="25000"/>
                  </a:prstClr>
                </a:solidFill>
              </a:rPr>
              <a:t>movies!</a:t>
            </a:r>
            <a:endParaRPr lang="en-US" sz="2000" dirty="0">
              <a:solidFill>
                <a:prstClr val="black">
                  <a:lumMod val="75000"/>
                  <a:lumOff val="25000"/>
                </a:prstClr>
              </a:solidFill>
            </a:endParaRPr>
          </a:p>
        </p:txBody>
      </p:sp>
      <p:sp>
        <p:nvSpPr>
          <p:cNvPr id="19" name="TextBox 18"/>
          <p:cNvSpPr txBox="1"/>
          <p:nvPr/>
        </p:nvSpPr>
        <p:spPr>
          <a:xfrm>
            <a:off x="4572000" y="3857614"/>
            <a:ext cx="4114800" cy="2331720"/>
          </a:xfrm>
          <a:prstGeom prst="rect">
            <a:avLst/>
          </a:prstGeom>
          <a:noFill/>
        </p:spPr>
        <p:txBody>
          <a:bodyPr wrap="square" rtlCol="0" anchor="ctr">
            <a:normAutofit/>
          </a:bodyPr>
          <a:lstStyle/>
          <a:p>
            <a:r>
              <a:rPr lang="en-US" sz="2000" dirty="0" smtClean="0">
                <a:solidFill>
                  <a:prstClr val="black">
                    <a:lumMod val="75000"/>
                    <a:lumOff val="25000"/>
                  </a:prstClr>
                </a:solidFill>
              </a:rPr>
              <a:t>Also, you can </a:t>
            </a:r>
            <a:r>
              <a:rPr lang="en-US" sz="2000" b="1" dirty="0" smtClean="0">
                <a:solidFill>
                  <a:srgbClr val="FF0000"/>
                </a:solidFill>
              </a:rPr>
              <a:t>r</a:t>
            </a:r>
            <a:r>
              <a:rPr lang="en-US" sz="2000" b="1" dirty="0" smtClean="0">
                <a:solidFill>
                  <a:srgbClr val="F48914"/>
                </a:solidFill>
              </a:rPr>
              <a:t>e</a:t>
            </a:r>
            <a:r>
              <a:rPr lang="en-US" sz="2000" b="1" dirty="0" smtClean="0">
                <a:solidFill>
                  <a:srgbClr val="7BCF27"/>
                </a:solidFill>
              </a:rPr>
              <a:t>c</a:t>
            </a:r>
            <a:r>
              <a:rPr lang="en-US" sz="2000" b="1" dirty="0" smtClean="0">
                <a:solidFill>
                  <a:srgbClr val="4D8119"/>
                </a:solidFill>
              </a:rPr>
              <a:t>o</a:t>
            </a:r>
            <a:r>
              <a:rPr lang="en-US" sz="2000" b="1" dirty="0" smtClean="0">
                <a:solidFill>
                  <a:srgbClr val="68CBFC"/>
                </a:solidFill>
              </a:rPr>
              <a:t>l</a:t>
            </a:r>
            <a:r>
              <a:rPr lang="en-US" sz="2000" b="1" dirty="0" smtClean="0">
                <a:solidFill>
                  <a:srgbClr val="0070C0"/>
                </a:solidFill>
              </a:rPr>
              <a:t>o</a:t>
            </a:r>
            <a:r>
              <a:rPr lang="en-US" sz="2000" b="1" dirty="0" smtClean="0">
                <a:solidFill>
                  <a:srgbClr val="7030A0"/>
                </a:solidFill>
              </a:rPr>
              <a:t>r</a:t>
            </a:r>
            <a:r>
              <a:rPr lang="en-US" sz="2000" dirty="0" smtClean="0">
                <a:solidFill>
                  <a:prstClr val="black">
                    <a:lumMod val="75000"/>
                    <a:lumOff val="25000"/>
                  </a:prstClr>
                </a:solidFill>
              </a:rPr>
              <a:t> the entire movie or apply a movie style easily. Your movies will look great!</a:t>
            </a:r>
          </a:p>
          <a:p>
            <a:endParaRPr lang="en-US" dirty="0">
              <a:solidFill>
                <a:prstClr val="black"/>
              </a:solidFill>
            </a:endParaRPr>
          </a:p>
        </p:txBody>
      </p:sp>
      <p:sp>
        <p:nvSpPr>
          <p:cNvPr id="20" name="Right Arrow 19"/>
          <p:cNvSpPr/>
          <p:nvPr/>
        </p:nvSpPr>
        <p:spPr>
          <a:xfrm>
            <a:off x="3352800" y="2105540"/>
            <a:ext cx="1053515" cy="490290"/>
          </a:xfrm>
          <a:prstGeom prst="rightArrow">
            <a:avLst/>
          </a:prstGeom>
          <a:gradFill flip="none" rotWithShape="1">
            <a:gsLst>
              <a:gs pos="15000">
                <a:schemeClr val="tx1">
                  <a:lumMod val="75000"/>
                  <a:lumOff val="25000"/>
                  <a:alpha val="18000"/>
                </a:schemeClr>
              </a:gs>
              <a:gs pos="48000">
                <a:schemeClr val="tx1">
                  <a:lumMod val="65000"/>
                  <a:lumOff val="35000"/>
                  <a:alpha val="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Right Arrow 20"/>
          <p:cNvSpPr/>
          <p:nvPr/>
        </p:nvSpPr>
        <p:spPr>
          <a:xfrm>
            <a:off x="3352800" y="4730216"/>
            <a:ext cx="1053515" cy="490290"/>
          </a:xfrm>
          <a:prstGeom prst="rightArrow">
            <a:avLst/>
          </a:prstGeom>
          <a:gradFill flip="none" rotWithShape="1">
            <a:gsLst>
              <a:gs pos="15000">
                <a:schemeClr val="tx1">
                  <a:lumMod val="75000"/>
                  <a:lumOff val="25000"/>
                  <a:alpha val="18000"/>
                </a:schemeClr>
              </a:gs>
              <a:gs pos="48000">
                <a:schemeClr val="tx1">
                  <a:lumMod val="65000"/>
                  <a:lumOff val="35000"/>
                  <a:alpha val="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Title 8"/>
          <p:cNvSpPr>
            <a:spLocks noGrp="1"/>
          </p:cNvSpPr>
          <p:nvPr>
            <p:ph type="title"/>
          </p:nvPr>
        </p:nvSpPr>
        <p:spPr>
          <a:xfrm>
            <a:off x="434622" y="76200"/>
            <a:ext cx="6651978" cy="734291"/>
          </a:xfrm>
        </p:spPr>
        <p:txBody>
          <a:bodyPr anchor="b">
            <a:normAutofit/>
          </a:bodyPr>
          <a:lstStyle/>
          <a:p>
            <a:pPr lvl="0">
              <a:spcBef>
                <a:spcPts val="0"/>
              </a:spcBef>
            </a:pPr>
            <a:r>
              <a:rPr lang="en-US" b="1" dirty="0" smtClean="0">
                <a:solidFill>
                  <a:prstClr val="white"/>
                </a:solidFill>
                <a:ea typeface="+mn-ea"/>
                <a:cs typeface="+mn-cs"/>
              </a:rPr>
              <a:t>Movie </a:t>
            </a:r>
            <a:r>
              <a:rPr lang="en-US" dirty="0" smtClean="0">
                <a:solidFill>
                  <a:prstClr val="white"/>
                </a:solidFill>
                <a:ea typeface="+mn-ea"/>
                <a:cs typeface="+mn-cs"/>
              </a:rPr>
              <a:t>Perfect</a:t>
            </a:r>
            <a:endParaRPr lang="en-US" dirty="0"/>
          </a:p>
        </p:txBody>
      </p:sp>
      <p:pic>
        <p:nvPicPr>
          <p:cNvPr id="3" name="Flowers.mp4">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7">
            <a:lum/>
          </a:blip>
          <a:stretch>
            <a:fillRect/>
          </a:stretch>
        </p:blipFill>
        <p:spPr>
          <a:xfrm>
            <a:off x="530352" y="1298448"/>
            <a:ext cx="2953512" cy="2185416"/>
          </a:xfrm>
          <a:prstGeom prst="rect">
            <a:avLst/>
          </a:prstGeom>
          <a:solidFill>
            <a:srgbClr val="FFFFFF">
              <a:shade val="85000"/>
            </a:srgbClr>
          </a:solidFill>
          <a:ln w="508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Flowers.mp4">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7">
            <a:duotone>
              <a:prstClr val="black"/>
              <a:schemeClr val="accent5">
                <a:tint val="45000"/>
                <a:satMod val="400000"/>
              </a:schemeClr>
            </a:duotone>
          </a:blip>
          <a:stretch>
            <a:fillRect/>
          </a:stretch>
        </p:blipFill>
        <p:spPr>
          <a:xfrm>
            <a:off x="530352" y="3886200"/>
            <a:ext cx="3151237" cy="233172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850" fill="hold"/>
                                        <p:tgtEl>
                                          <p:spTgt spid="3"/>
                                        </p:tgtEl>
                                      </p:cBhvr>
                                    </p:cmd>
                                  </p:childTnLst>
                                </p:cTn>
                              </p:par>
                              <p:par>
                                <p:cTn id="7" presetID="1" presetClass="mediacall" presetSubtype="0" fill="hold" nodeType="withEffect">
                                  <p:stCondLst>
                                    <p:cond delay="0"/>
                                  </p:stCondLst>
                                  <p:childTnLst>
                                    <p:cmd type="call" cmd="playFrom(0.0)">
                                      <p:cBhvr>
                                        <p:cTn id="8" dur="785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3"/>
                </p:tgtEl>
              </p:cMediaNode>
            </p:video>
            <p:video>
              <p:cMediaNode vol="80000">
                <p:cTn id="10" fill="hold" display="0">
                  <p:stCondLst>
                    <p:cond delay="indefinite"/>
                  </p:stCondLst>
                </p:cTn>
                <p:tgtEl>
                  <p:spTgt spid="14"/>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2"/>
</p:tagLst>
</file>

<file path=ppt/tags/tag2.xml><?xml version="1.0" encoding="utf-8"?>
<p:tagLst xmlns:a="http://schemas.openxmlformats.org/drawingml/2006/main" xmlns:r="http://schemas.openxmlformats.org/officeDocument/2006/relationships" xmlns:p="http://schemas.openxmlformats.org/presentationml/2006/main">
  <p:tag name="DVSECTIONID" val="C09QH3iDYSZce3zG7lU8ci"/>
</p:tagLst>
</file>

<file path=ppt/tags/tag3.xml><?xml version="1.0" encoding="utf-8"?>
<p:tagLst xmlns:a="http://schemas.openxmlformats.org/drawingml/2006/main" xmlns:r="http://schemas.openxmlformats.org/officeDocument/2006/relationships" xmlns:p="http://schemas.openxmlformats.org/presentationml/2006/main">
  <p:tag name="DVSECTIONID" val="otb5iYcBF5pNknMcsH5Nw4"/>
</p:tagLst>
</file>

<file path=ppt/tags/tag4.xml><?xml version="1.0" encoding="utf-8"?>
<p:tagLst xmlns:a="http://schemas.openxmlformats.org/drawingml/2006/main" xmlns:r="http://schemas.openxmlformats.org/officeDocument/2006/relationships" xmlns:p="http://schemas.openxmlformats.org/presentationml/2006/main">
  <p:tag name="EVENTTIMING" val="|m0;0;26;0|m0;8.2;28;0|m1;8.4;26;0|m1;14.9;28;0|m1;15.9;26;0|m1;15.9;28;0"/>
</p:tagLst>
</file>

<file path=ppt/tags/tag5.xml><?xml version="1.0" encoding="utf-8"?>
<p:tagLst xmlns:a="http://schemas.openxmlformats.org/drawingml/2006/main" xmlns:r="http://schemas.openxmlformats.org/officeDocument/2006/relationships" xmlns:p="http://schemas.openxmlformats.org/presentationml/2006/main">
  <p:tag name="DVSECTIONID" val="go7EXg3J7pxd79sxolJbfP"/>
</p:tagLst>
</file>

<file path=ppt/tags/tag6.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Introducing PowerPoint 2011">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Introducing PowerPoint 2011.potx</Template>
  <TotalTime>0</TotalTime>
  <Words>370</Words>
  <Application>Microsoft Macintosh PowerPoint</Application>
  <PresentationFormat>On-screen Show (4:3)</PresentationFormat>
  <Paragraphs>84</Paragraphs>
  <Slides>14</Slides>
  <Notes>14</Notes>
  <HiddenSlides>0</HiddenSlides>
  <MMClips>2</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Introducing PowerPoint 2011</vt:lpstr>
      <vt:lpstr>introducing POWERPOINT</vt:lpstr>
      <vt:lpstr>PowerPoint Presentation</vt:lpstr>
      <vt:lpstr>Author Your Presentation</vt:lpstr>
      <vt:lpstr>Getting Started with Templates</vt:lpstr>
      <vt:lpstr>PowerPoint Presentation</vt:lpstr>
      <vt:lpstr>Enrich Your Presentation</vt:lpstr>
      <vt:lpstr>YOUR MESSAGE.</vt:lpstr>
      <vt:lpstr>     New Picture Effects</vt:lpstr>
      <vt:lpstr>Movie Perfect</vt:lpstr>
      <vt:lpstr>What about the beautiful transitions you’ve been seeing? </vt:lpstr>
      <vt:lpstr>Share Your Presentation</vt:lpstr>
      <vt:lpstr>PowerPoint Presentation</vt:lpstr>
      <vt:lpstr>Access Anywhere</vt:lpstr>
      <vt:lpstr>PowerPoint Presentation</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2010-05-03T20:57:59Z</dcterms:created>
  <dcterms:modified xsi:type="dcterms:W3CDTF">2014-06-09T12:46:02Z</dcterms:modified>
</cp:coreProperties>
</file>